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67" r:id="rId11"/>
    <p:sldId id="269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1A985-3EAD-44CA-B1E2-76BB4A39286F}" v="7" dt="2022-11-03T14:14:41.88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шкова Ирина Юрьевна" userId="0de76d42-e43f-4607-94f3-08fc8700b614" providerId="ADAL" clId="{21D1A985-3EAD-44CA-B1E2-76BB4A39286F}"/>
    <pc:docChg chg="undo custSel delSld modSld">
      <pc:chgData name="Ишкова Ирина Юрьевна" userId="0de76d42-e43f-4607-94f3-08fc8700b614" providerId="ADAL" clId="{21D1A985-3EAD-44CA-B1E2-76BB4A39286F}" dt="2022-11-03T14:19:54.612" v="387" actId="478"/>
      <pc:docMkLst>
        <pc:docMk/>
      </pc:docMkLst>
      <pc:sldChg chg="modSp mod">
        <pc:chgData name="Ишкова Ирина Юрьевна" userId="0de76d42-e43f-4607-94f3-08fc8700b614" providerId="ADAL" clId="{21D1A985-3EAD-44CA-B1E2-76BB4A39286F}" dt="2022-11-03T13:08:03.076" v="74" actId="1076"/>
        <pc:sldMkLst>
          <pc:docMk/>
          <pc:sldMk cId="3198176989" sldId="257"/>
        </pc:sldMkLst>
        <pc:spChg chg="mod">
          <ac:chgData name="Ишкова Ирина Юрьевна" userId="0de76d42-e43f-4607-94f3-08fc8700b614" providerId="ADAL" clId="{21D1A985-3EAD-44CA-B1E2-76BB4A39286F}" dt="2022-11-03T13:07:55.844" v="73" actId="1076"/>
          <ac:spMkLst>
            <pc:docMk/>
            <pc:sldMk cId="3198176989" sldId="257"/>
            <ac:spMk id="2" creationId="{00000000-0000-0000-0000-000000000000}"/>
          </ac:spMkLst>
        </pc:spChg>
        <pc:spChg chg="mod">
          <ac:chgData name="Ишкова Ирина Юрьевна" userId="0de76d42-e43f-4607-94f3-08fc8700b614" providerId="ADAL" clId="{21D1A985-3EAD-44CA-B1E2-76BB4A39286F}" dt="2022-11-03T13:08:03.076" v="74" actId="1076"/>
          <ac:spMkLst>
            <pc:docMk/>
            <pc:sldMk cId="3198176989" sldId="257"/>
            <ac:spMk id="3" creationId="{00000000-0000-0000-0000-000000000000}"/>
          </ac:spMkLst>
        </pc:spChg>
      </pc:sldChg>
      <pc:sldChg chg="addSp delSp modSp mod">
        <pc:chgData name="Ишкова Ирина Юрьевна" userId="0de76d42-e43f-4607-94f3-08fc8700b614" providerId="ADAL" clId="{21D1A985-3EAD-44CA-B1E2-76BB4A39286F}" dt="2022-11-03T13:57:49.264" v="251" actId="14100"/>
        <pc:sldMkLst>
          <pc:docMk/>
          <pc:sldMk cId="3731768266" sldId="258"/>
        </pc:sldMkLst>
        <pc:spChg chg="del">
          <ac:chgData name="Ишкова Ирина Юрьевна" userId="0de76d42-e43f-4607-94f3-08fc8700b614" providerId="ADAL" clId="{21D1A985-3EAD-44CA-B1E2-76BB4A39286F}" dt="2022-11-03T13:53:23.839" v="215" actId="478"/>
          <ac:spMkLst>
            <pc:docMk/>
            <pc:sldMk cId="3731768266" sldId="258"/>
            <ac:spMk id="2" creationId="{00000000-0000-0000-0000-000000000000}"/>
          </ac:spMkLst>
        </pc:spChg>
        <pc:spChg chg="del">
          <ac:chgData name="Ишкова Ирина Юрьевна" userId="0de76d42-e43f-4607-94f3-08fc8700b614" providerId="ADAL" clId="{21D1A985-3EAD-44CA-B1E2-76BB4A39286F}" dt="2022-11-03T13:53:29.766" v="217" actId="478"/>
          <ac:spMkLst>
            <pc:docMk/>
            <pc:sldMk cId="3731768266" sldId="258"/>
            <ac:spMk id="3" creationId="{00000000-0000-0000-0000-000000000000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53:27.023" v="216" actId="478"/>
          <ac:spMkLst>
            <pc:docMk/>
            <pc:sldMk cId="3731768266" sldId="258"/>
            <ac:spMk id="5" creationId="{BC929E91-B1EF-AB1E-3DAE-884B2AA429F7}"/>
          </ac:spMkLst>
        </pc:spChg>
        <pc:spChg chg="add mod">
          <ac:chgData name="Ишкова Ирина Юрьевна" userId="0de76d42-e43f-4607-94f3-08fc8700b614" providerId="ADAL" clId="{21D1A985-3EAD-44CA-B1E2-76BB4A39286F}" dt="2022-11-03T13:55:30.557" v="231" actId="14100"/>
          <ac:spMkLst>
            <pc:docMk/>
            <pc:sldMk cId="3731768266" sldId="258"/>
            <ac:spMk id="7" creationId="{A71B19E7-2A60-3BB2-3CF7-36CCE93DBB23}"/>
          </ac:spMkLst>
        </pc:spChg>
        <pc:spChg chg="add mod">
          <ac:chgData name="Ишкова Ирина Юрьевна" userId="0de76d42-e43f-4607-94f3-08fc8700b614" providerId="ADAL" clId="{21D1A985-3EAD-44CA-B1E2-76BB4A39286F}" dt="2022-11-03T13:57:38.008" v="247" actId="1076"/>
          <ac:spMkLst>
            <pc:docMk/>
            <pc:sldMk cId="3731768266" sldId="258"/>
            <ac:spMk id="11" creationId="{485AAE7E-99A8-A358-AC6E-6E8D6BCB6F1D}"/>
          </ac:spMkLst>
        </pc:spChg>
        <pc:picChg chg="add mod">
          <ac:chgData name="Ишкова Ирина Юрьевна" userId="0de76d42-e43f-4607-94f3-08fc8700b614" providerId="ADAL" clId="{21D1A985-3EAD-44CA-B1E2-76BB4A39286F}" dt="2022-11-03T13:55:34.162" v="232" actId="1076"/>
          <ac:picMkLst>
            <pc:docMk/>
            <pc:sldMk cId="3731768266" sldId="258"/>
            <ac:picMk id="9" creationId="{EB99F8B8-1B8E-F85A-3046-D731038F0C96}"/>
          </ac:picMkLst>
        </pc:picChg>
        <pc:picChg chg="add mod">
          <ac:chgData name="Ишкова Ирина Юрьевна" userId="0de76d42-e43f-4607-94f3-08fc8700b614" providerId="ADAL" clId="{21D1A985-3EAD-44CA-B1E2-76BB4A39286F}" dt="2022-11-03T13:57:49.264" v="251" actId="14100"/>
          <ac:picMkLst>
            <pc:docMk/>
            <pc:sldMk cId="3731768266" sldId="258"/>
            <ac:picMk id="13" creationId="{E09CC02E-F224-8D20-8996-630344216B17}"/>
          </ac:picMkLst>
        </pc:picChg>
      </pc:sldChg>
      <pc:sldChg chg="addSp delSp modSp mod">
        <pc:chgData name="Ишкова Ирина Юрьевна" userId="0de76d42-e43f-4607-94f3-08fc8700b614" providerId="ADAL" clId="{21D1A985-3EAD-44CA-B1E2-76BB4A39286F}" dt="2022-11-03T14:19:54.612" v="387" actId="478"/>
        <pc:sldMkLst>
          <pc:docMk/>
          <pc:sldMk cId="2769088315" sldId="262"/>
        </pc:sldMkLst>
        <pc:spChg chg="del">
          <ac:chgData name="Ишкова Ирина Юрьевна" userId="0de76d42-e43f-4607-94f3-08fc8700b614" providerId="ADAL" clId="{21D1A985-3EAD-44CA-B1E2-76BB4A39286F}" dt="2022-11-03T14:19:54.612" v="387" actId="478"/>
          <ac:spMkLst>
            <pc:docMk/>
            <pc:sldMk cId="2769088315" sldId="262"/>
            <ac:spMk id="3" creationId="{00000000-0000-0000-0000-000000000000}"/>
          </ac:spMkLst>
        </pc:spChg>
        <pc:spChg chg="del">
          <ac:chgData name="Ишкова Ирина Юрьевна" userId="0de76d42-e43f-4607-94f3-08fc8700b614" providerId="ADAL" clId="{21D1A985-3EAD-44CA-B1E2-76BB4A39286F}" dt="2022-11-03T14:19:48.422" v="385" actId="478"/>
          <ac:spMkLst>
            <pc:docMk/>
            <pc:sldMk cId="2769088315" sldId="262"/>
            <ac:spMk id="4" creationId="{00000000-0000-0000-0000-000000000000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4:19:51.928" v="386" actId="478"/>
          <ac:spMkLst>
            <pc:docMk/>
            <pc:sldMk cId="2769088315" sldId="262"/>
            <ac:spMk id="5" creationId="{08F10105-CA39-65E0-5ACA-564FE432BC96}"/>
          </ac:spMkLst>
        </pc:spChg>
        <pc:spChg chg="del">
          <ac:chgData name="Ишкова Ирина Юрьевна" userId="0de76d42-e43f-4607-94f3-08fc8700b614" providerId="ADAL" clId="{21D1A985-3EAD-44CA-B1E2-76BB4A39286F}" dt="2022-11-03T14:19:44.815" v="384" actId="478"/>
          <ac:spMkLst>
            <pc:docMk/>
            <pc:sldMk cId="2769088315" sldId="262"/>
            <ac:spMk id="8" creationId="{00000000-0000-0000-0000-000000000000}"/>
          </ac:spMkLst>
        </pc:spChg>
      </pc:sldChg>
      <pc:sldChg chg="del">
        <pc:chgData name="Ишкова Ирина Юрьевна" userId="0de76d42-e43f-4607-94f3-08fc8700b614" providerId="ADAL" clId="{21D1A985-3EAD-44CA-B1E2-76BB4A39286F}" dt="2022-11-03T14:19:27.729" v="382" actId="2696"/>
        <pc:sldMkLst>
          <pc:docMk/>
          <pc:sldMk cId="2378379680" sldId="264"/>
        </pc:sldMkLst>
      </pc:sldChg>
      <pc:sldChg chg="addSp delSp modSp mod">
        <pc:chgData name="Ишкова Ирина Юрьевна" userId="0de76d42-e43f-4607-94f3-08fc8700b614" providerId="ADAL" clId="{21D1A985-3EAD-44CA-B1E2-76BB4A39286F}" dt="2022-11-03T13:17:08.812" v="97" actId="1076"/>
        <pc:sldMkLst>
          <pc:docMk/>
          <pc:sldMk cId="1585674921" sldId="265"/>
        </pc:sldMkLst>
        <pc:spChg chg="del">
          <ac:chgData name="Ишкова Ирина Юрьевна" userId="0de76d42-e43f-4607-94f3-08fc8700b614" providerId="ADAL" clId="{21D1A985-3EAD-44CA-B1E2-76BB4A39286F}" dt="2022-11-03T13:10:49.173" v="82" actId="478"/>
          <ac:spMkLst>
            <pc:docMk/>
            <pc:sldMk cId="1585674921" sldId="265"/>
            <ac:spMk id="2" creationId="{00000000-0000-0000-0000-000000000000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10:40.854" v="81" actId="478"/>
          <ac:spMkLst>
            <pc:docMk/>
            <pc:sldMk cId="1585674921" sldId="265"/>
            <ac:spMk id="4" creationId="{195A8470-3658-355E-CC0A-7912BB88A509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10:51.734" v="83" actId="478"/>
          <ac:spMkLst>
            <pc:docMk/>
            <pc:sldMk cId="1585674921" sldId="265"/>
            <ac:spMk id="7" creationId="{2ACCB0C8-BF1B-F639-4C17-5B3D7FC360A0}"/>
          </ac:spMkLst>
        </pc:spChg>
        <pc:graphicFrameChg chg="del">
          <ac:chgData name="Ишкова Ирина Юрьевна" userId="0de76d42-e43f-4607-94f3-08fc8700b614" providerId="ADAL" clId="{21D1A985-3EAD-44CA-B1E2-76BB4A39286F}" dt="2022-11-03T13:10:37.243" v="80" actId="478"/>
          <ac:graphicFrameMkLst>
            <pc:docMk/>
            <pc:sldMk cId="1585674921" sldId="265"/>
            <ac:graphicFrameMk id="6" creationId="{00000000-0000-0000-0000-000000000000}"/>
          </ac:graphicFrameMkLst>
        </pc:graphicFrameChg>
        <pc:picChg chg="add mod">
          <ac:chgData name="Ишкова Ирина Юрьевна" userId="0de76d42-e43f-4607-94f3-08fc8700b614" providerId="ADAL" clId="{21D1A985-3EAD-44CA-B1E2-76BB4A39286F}" dt="2022-11-03T13:17:08.812" v="97" actId="1076"/>
          <ac:picMkLst>
            <pc:docMk/>
            <pc:sldMk cId="1585674921" sldId="265"/>
            <ac:picMk id="9" creationId="{DD0AAD03-A43E-4822-B1B4-67602F8EA427}"/>
          </ac:picMkLst>
        </pc:picChg>
        <pc:picChg chg="add mod">
          <ac:chgData name="Ишкова Ирина Юрьевна" userId="0de76d42-e43f-4607-94f3-08fc8700b614" providerId="ADAL" clId="{21D1A985-3EAD-44CA-B1E2-76BB4A39286F}" dt="2022-11-03T13:16:49.270" v="95" actId="1076"/>
          <ac:picMkLst>
            <pc:docMk/>
            <pc:sldMk cId="1585674921" sldId="265"/>
            <ac:picMk id="11" creationId="{2EBCC179-6AFC-C505-4BD9-3C4E41EED23B}"/>
          </ac:picMkLst>
        </pc:picChg>
      </pc:sldChg>
      <pc:sldChg chg="addSp delSp modSp mod">
        <pc:chgData name="Ишкова Ирина Юрьевна" userId="0de76d42-e43f-4607-94f3-08fc8700b614" providerId="ADAL" clId="{21D1A985-3EAD-44CA-B1E2-76BB4A39286F}" dt="2022-11-03T14:19:00.820" v="381" actId="1076"/>
        <pc:sldMkLst>
          <pc:docMk/>
          <pc:sldMk cId="942682045" sldId="267"/>
        </pc:sldMkLst>
        <pc:spChg chg="del">
          <ac:chgData name="Ишкова Ирина Юрьевна" userId="0de76d42-e43f-4607-94f3-08fc8700b614" providerId="ADAL" clId="{21D1A985-3EAD-44CA-B1E2-76BB4A39286F}" dt="2022-11-03T14:02:20.373" v="252" actId="478"/>
          <ac:spMkLst>
            <pc:docMk/>
            <pc:sldMk cId="942682045" sldId="267"/>
            <ac:spMk id="2" creationId="{00000000-0000-0000-0000-000000000000}"/>
          </ac:spMkLst>
        </pc:spChg>
        <pc:spChg chg="del">
          <ac:chgData name="Ишкова Ирина Юрьевна" userId="0de76d42-e43f-4607-94f3-08fc8700b614" providerId="ADAL" clId="{21D1A985-3EAD-44CA-B1E2-76BB4A39286F}" dt="2022-11-03T14:02:26.288" v="254" actId="478"/>
          <ac:spMkLst>
            <pc:docMk/>
            <pc:sldMk cId="942682045" sldId="267"/>
            <ac:spMk id="3" creationId="{00000000-0000-0000-0000-000000000000}"/>
          </ac:spMkLst>
        </pc:spChg>
        <pc:spChg chg="del">
          <ac:chgData name="Ишкова Ирина Юрьевна" userId="0de76d42-e43f-4607-94f3-08fc8700b614" providerId="ADAL" clId="{21D1A985-3EAD-44CA-B1E2-76BB4A39286F}" dt="2022-11-03T14:02:28.975" v="255" actId="478"/>
          <ac:spMkLst>
            <pc:docMk/>
            <pc:sldMk cId="942682045" sldId="267"/>
            <ac:spMk id="4" creationId="{00000000-0000-0000-0000-000000000000}"/>
          </ac:spMkLst>
        </pc:spChg>
        <pc:spChg chg="del">
          <ac:chgData name="Ишкова Ирина Юрьевна" userId="0de76d42-e43f-4607-94f3-08fc8700b614" providerId="ADAL" clId="{21D1A985-3EAD-44CA-B1E2-76BB4A39286F}" dt="2022-11-03T14:02:32.403" v="256" actId="478"/>
          <ac:spMkLst>
            <pc:docMk/>
            <pc:sldMk cId="942682045" sldId="267"/>
            <ac:spMk id="5" creationId="{00000000-0000-0000-0000-000000000000}"/>
          </ac:spMkLst>
        </pc:spChg>
        <pc:spChg chg="del">
          <ac:chgData name="Ишкова Ирина Юрьевна" userId="0de76d42-e43f-4607-94f3-08fc8700b614" providerId="ADAL" clId="{21D1A985-3EAD-44CA-B1E2-76BB4A39286F}" dt="2022-11-03T14:02:35.090" v="257" actId="478"/>
          <ac:spMkLst>
            <pc:docMk/>
            <pc:sldMk cId="942682045" sldId="267"/>
            <ac:spMk id="6" creationId="{00000000-0000-0000-0000-000000000000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4:02:23.034" v="253" actId="478"/>
          <ac:spMkLst>
            <pc:docMk/>
            <pc:sldMk cId="942682045" sldId="267"/>
            <ac:spMk id="8" creationId="{DD2D42AF-4ECD-A04F-0C24-ACDFFBC10989}"/>
          </ac:spMkLst>
        </pc:spChg>
        <pc:spChg chg="add mod">
          <ac:chgData name="Ишкова Ирина Юрьевна" userId="0de76d42-e43f-4607-94f3-08fc8700b614" providerId="ADAL" clId="{21D1A985-3EAD-44CA-B1E2-76BB4A39286F}" dt="2022-11-03T14:18:17.476" v="373" actId="1076"/>
          <ac:spMkLst>
            <pc:docMk/>
            <pc:sldMk cId="942682045" sldId="267"/>
            <ac:spMk id="11" creationId="{AA61AF72-73D9-74F1-036E-E4737EDA8EDA}"/>
          </ac:spMkLst>
        </pc:spChg>
        <pc:spChg chg="add mod">
          <ac:chgData name="Ишкова Ирина Юрьевна" userId="0de76d42-e43f-4607-94f3-08fc8700b614" providerId="ADAL" clId="{21D1A985-3EAD-44CA-B1E2-76BB4A39286F}" dt="2022-11-03T14:19:00.820" v="381" actId="1076"/>
          <ac:spMkLst>
            <pc:docMk/>
            <pc:sldMk cId="942682045" sldId="267"/>
            <ac:spMk id="13" creationId="{EC3A472A-32A7-389F-CA55-612BF00C6D2E}"/>
          </ac:spMkLst>
        </pc:spChg>
        <pc:spChg chg="add mod">
          <ac:chgData name="Ишкова Ирина Юрьевна" userId="0de76d42-e43f-4607-94f3-08fc8700b614" providerId="ADAL" clId="{21D1A985-3EAD-44CA-B1E2-76BB4A39286F}" dt="2022-11-03T14:12:02.969" v="304" actId="207"/>
          <ac:spMkLst>
            <pc:docMk/>
            <pc:sldMk cId="942682045" sldId="267"/>
            <ac:spMk id="16" creationId="{15E04154-6EB9-E148-D8F0-E0698071396C}"/>
          </ac:spMkLst>
        </pc:spChg>
        <pc:spChg chg="add mod">
          <ac:chgData name="Ишкова Ирина Юрьевна" userId="0de76d42-e43f-4607-94f3-08fc8700b614" providerId="ADAL" clId="{21D1A985-3EAD-44CA-B1E2-76BB4A39286F}" dt="2022-11-03T14:18:40.790" v="378" actId="207"/>
          <ac:spMkLst>
            <pc:docMk/>
            <pc:sldMk cId="942682045" sldId="267"/>
            <ac:spMk id="19" creationId="{D2D10BA3-6688-9DE7-61CA-B4076516E4F7}"/>
          </ac:spMkLst>
        </pc:spChg>
        <pc:picChg chg="add mod">
          <ac:chgData name="Ишкова Ирина Юрьевна" userId="0de76d42-e43f-4607-94f3-08fc8700b614" providerId="ADAL" clId="{21D1A985-3EAD-44CA-B1E2-76BB4A39286F}" dt="2022-11-03T14:18:12.724" v="372" actId="14100"/>
          <ac:picMkLst>
            <pc:docMk/>
            <pc:sldMk cId="942682045" sldId="267"/>
            <ac:picMk id="9" creationId="{0AAE96A1-9B36-555A-12E3-0D2DD08EDB45}"/>
          </ac:picMkLst>
        </pc:picChg>
        <pc:picChg chg="add mod">
          <ac:chgData name="Ишкова Ирина Юрьевна" userId="0de76d42-e43f-4607-94f3-08fc8700b614" providerId="ADAL" clId="{21D1A985-3EAD-44CA-B1E2-76BB4A39286F}" dt="2022-11-03T14:10:40.757" v="289" actId="1076"/>
          <ac:picMkLst>
            <pc:docMk/>
            <pc:sldMk cId="942682045" sldId="267"/>
            <ac:picMk id="14" creationId="{441E9F74-88E8-3295-37D7-58BF08F47413}"/>
          </ac:picMkLst>
        </pc:picChg>
        <pc:picChg chg="add mod">
          <ac:chgData name="Ишкова Ирина Юрьевна" userId="0de76d42-e43f-4607-94f3-08fc8700b614" providerId="ADAL" clId="{21D1A985-3EAD-44CA-B1E2-76BB4A39286F}" dt="2022-11-03T14:18:19.804" v="374" actId="1076"/>
          <ac:picMkLst>
            <pc:docMk/>
            <pc:sldMk cId="942682045" sldId="267"/>
            <ac:picMk id="17" creationId="{A3FC52DC-C2EC-BCA6-CA3E-FB34C878B3B3}"/>
          </ac:picMkLst>
        </pc:picChg>
      </pc:sldChg>
      <pc:sldChg chg="modSp mod">
        <pc:chgData name="Ишкова Ирина Юрьевна" userId="0de76d42-e43f-4607-94f3-08fc8700b614" providerId="ADAL" clId="{21D1A985-3EAD-44CA-B1E2-76BB4A39286F}" dt="2022-11-03T13:10:08.555" v="79" actId="1076"/>
        <pc:sldMkLst>
          <pc:docMk/>
          <pc:sldMk cId="1270821595" sldId="272"/>
        </pc:sldMkLst>
        <pc:spChg chg="mod">
          <ac:chgData name="Ишкова Ирина Юрьевна" userId="0de76d42-e43f-4607-94f3-08fc8700b614" providerId="ADAL" clId="{21D1A985-3EAD-44CA-B1E2-76BB4A39286F}" dt="2022-11-03T13:10:08.555" v="79" actId="1076"/>
          <ac:spMkLst>
            <pc:docMk/>
            <pc:sldMk cId="1270821595" sldId="272"/>
            <ac:spMk id="14" creationId="{00000000-0000-0000-0000-000000000000}"/>
          </ac:spMkLst>
        </pc:spChg>
      </pc:sldChg>
      <pc:sldChg chg="addSp delSp modSp mod">
        <pc:chgData name="Ишкова Ирина Юрьевна" userId="0de76d42-e43f-4607-94f3-08fc8700b614" providerId="ADAL" clId="{21D1A985-3EAD-44CA-B1E2-76BB4A39286F}" dt="2022-11-03T13:41:44.614" v="143" actId="14100"/>
        <pc:sldMkLst>
          <pc:docMk/>
          <pc:sldMk cId="323130178" sldId="273"/>
        </pc:sldMkLst>
        <pc:spChg chg="del">
          <ac:chgData name="Ишкова Ирина Юрьевна" userId="0de76d42-e43f-4607-94f3-08fc8700b614" providerId="ADAL" clId="{21D1A985-3EAD-44CA-B1E2-76BB4A39286F}" dt="2022-11-03T13:17:40.804" v="100" actId="478"/>
          <ac:spMkLst>
            <pc:docMk/>
            <pc:sldMk cId="323130178" sldId="273"/>
            <ac:spMk id="2" creationId="{00000000-0000-0000-0000-000000000000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17:37.588" v="99" actId="478"/>
          <ac:spMkLst>
            <pc:docMk/>
            <pc:sldMk cId="323130178" sldId="273"/>
            <ac:spMk id="4" creationId="{9D1721A7-1EE0-A4C4-C22B-11D08AD15AE4}"/>
          </ac:spMkLst>
        </pc:spChg>
        <pc:spChg chg="del">
          <ac:chgData name="Ишкова Ирина Юрьевна" userId="0de76d42-e43f-4607-94f3-08fc8700b614" providerId="ADAL" clId="{21D1A985-3EAD-44CA-B1E2-76BB4A39286F}" dt="2022-11-03T13:17:34.165" v="98" actId="478"/>
          <ac:spMkLst>
            <pc:docMk/>
            <pc:sldMk cId="323130178" sldId="273"/>
            <ac:spMk id="5" creationId="{00000000-0000-0000-0000-000000000000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17:42.635" v="101" actId="478"/>
          <ac:spMkLst>
            <pc:docMk/>
            <pc:sldMk cId="323130178" sldId="273"/>
            <ac:spMk id="8" creationId="{1EB82485-50E5-D4E4-CC33-9FE44871112F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17:50.442" v="103" actId="478"/>
          <ac:spMkLst>
            <pc:docMk/>
            <pc:sldMk cId="323130178" sldId="273"/>
            <ac:spMk id="10" creationId="{14F96ADA-E586-8CEC-923A-4C44AB9577D6}"/>
          </ac:spMkLst>
        </pc:spChg>
        <pc:spChg chg="add mod">
          <ac:chgData name="Ишкова Ирина Юрьевна" userId="0de76d42-e43f-4607-94f3-08fc8700b614" providerId="ADAL" clId="{21D1A985-3EAD-44CA-B1E2-76BB4A39286F}" dt="2022-11-03T13:41:22.897" v="139" actId="14100"/>
          <ac:spMkLst>
            <pc:docMk/>
            <pc:sldMk cId="323130178" sldId="273"/>
            <ac:spMk id="14" creationId="{6DA58BD4-AF75-2F8D-7CD4-837D2F292FC5}"/>
          </ac:spMkLst>
        </pc:spChg>
        <pc:spChg chg="add mod">
          <ac:chgData name="Ишкова Ирина Юрьевна" userId="0de76d42-e43f-4607-94f3-08fc8700b614" providerId="ADAL" clId="{21D1A985-3EAD-44CA-B1E2-76BB4A39286F}" dt="2022-11-03T13:41:35.390" v="142" actId="1076"/>
          <ac:spMkLst>
            <pc:docMk/>
            <pc:sldMk cId="323130178" sldId="273"/>
            <ac:spMk id="16" creationId="{EFF68151-B3D2-0FAD-CDCD-C15692975045}"/>
          </ac:spMkLst>
        </pc:spChg>
        <pc:graphicFrameChg chg="del">
          <ac:chgData name="Ишкова Ирина Юрьевна" userId="0de76d42-e43f-4607-94f3-08fc8700b614" providerId="ADAL" clId="{21D1A985-3EAD-44CA-B1E2-76BB4A39286F}" dt="2022-11-03T13:17:46.597" v="102" actId="478"/>
          <ac:graphicFrameMkLst>
            <pc:docMk/>
            <pc:sldMk cId="323130178" sldId="273"/>
            <ac:graphicFrameMk id="6" creationId="{00000000-0000-0000-0000-000000000000}"/>
          </ac:graphicFrameMkLst>
        </pc:graphicFrameChg>
        <pc:picChg chg="add mod">
          <ac:chgData name="Ишкова Ирина Юрьевна" userId="0de76d42-e43f-4607-94f3-08fc8700b614" providerId="ADAL" clId="{21D1A985-3EAD-44CA-B1E2-76BB4A39286F}" dt="2022-11-03T13:41:26.878" v="140" actId="1076"/>
          <ac:picMkLst>
            <pc:docMk/>
            <pc:sldMk cId="323130178" sldId="273"/>
            <ac:picMk id="12" creationId="{86F379C7-501C-B6B2-4395-E3F4F4F1BB6E}"/>
          </ac:picMkLst>
        </pc:picChg>
        <pc:picChg chg="add mod">
          <ac:chgData name="Ишкова Ирина Юрьевна" userId="0de76d42-e43f-4607-94f3-08fc8700b614" providerId="ADAL" clId="{21D1A985-3EAD-44CA-B1E2-76BB4A39286F}" dt="2022-11-03T13:41:44.614" v="143" actId="14100"/>
          <ac:picMkLst>
            <pc:docMk/>
            <pc:sldMk cId="323130178" sldId="273"/>
            <ac:picMk id="18" creationId="{B922E7F8-6C27-6101-7C72-D5033DA10D2A}"/>
          </ac:picMkLst>
        </pc:picChg>
      </pc:sldChg>
      <pc:sldChg chg="addSp delSp modSp mod">
        <pc:chgData name="Ишкова Ирина Юрьевна" userId="0de76d42-e43f-4607-94f3-08fc8700b614" providerId="ADAL" clId="{21D1A985-3EAD-44CA-B1E2-76BB4A39286F}" dt="2022-11-03T13:52:58.595" v="214" actId="1076"/>
        <pc:sldMkLst>
          <pc:docMk/>
          <pc:sldMk cId="1547476530" sldId="275"/>
        </pc:sldMkLst>
        <pc:spChg chg="del">
          <ac:chgData name="Ишкова Ирина Юрьевна" userId="0de76d42-e43f-4607-94f3-08fc8700b614" providerId="ADAL" clId="{21D1A985-3EAD-44CA-B1E2-76BB4A39286F}" dt="2022-11-03T13:44:34.780" v="144" actId="478"/>
          <ac:spMkLst>
            <pc:docMk/>
            <pc:sldMk cId="1547476530" sldId="275"/>
            <ac:spMk id="2" creationId="{00000000-0000-0000-0000-000000000000}"/>
          </ac:spMkLst>
        </pc:spChg>
        <pc:spChg chg="del">
          <ac:chgData name="Ишкова Ирина Юрьевна" userId="0de76d42-e43f-4607-94f3-08fc8700b614" providerId="ADAL" clId="{21D1A985-3EAD-44CA-B1E2-76BB4A39286F}" dt="2022-11-03T13:44:42.818" v="146" actId="478"/>
          <ac:spMkLst>
            <pc:docMk/>
            <pc:sldMk cId="1547476530" sldId="275"/>
            <ac:spMk id="5" creationId="{00000000-0000-0000-0000-000000000000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44:39.510" v="145" actId="478"/>
          <ac:spMkLst>
            <pc:docMk/>
            <pc:sldMk cId="1547476530" sldId="275"/>
            <ac:spMk id="6" creationId="{F3D45CEF-3164-208A-9963-0A2C07086FF3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44:44.775" v="147" actId="478"/>
          <ac:spMkLst>
            <pc:docMk/>
            <pc:sldMk cId="1547476530" sldId="275"/>
            <ac:spMk id="8" creationId="{E95C28D3-947A-C20D-7D81-39F7D1C0A6DF}"/>
          </ac:spMkLst>
        </pc:spChg>
        <pc:spChg chg="add del mod">
          <ac:chgData name="Ишкова Ирина Юрьевна" userId="0de76d42-e43f-4607-94f3-08fc8700b614" providerId="ADAL" clId="{21D1A985-3EAD-44CA-B1E2-76BB4A39286F}" dt="2022-11-03T13:44:51.707" v="149" actId="478"/>
          <ac:spMkLst>
            <pc:docMk/>
            <pc:sldMk cId="1547476530" sldId="275"/>
            <ac:spMk id="10" creationId="{0B15C949-5DFD-C923-2CAD-C0DD86CAB731}"/>
          </ac:spMkLst>
        </pc:spChg>
        <pc:spChg chg="add mod">
          <ac:chgData name="Ишкова Ирина Юрьевна" userId="0de76d42-e43f-4607-94f3-08fc8700b614" providerId="ADAL" clId="{21D1A985-3EAD-44CA-B1E2-76BB4A39286F}" dt="2022-11-03T13:47:42.656" v="173" actId="14100"/>
          <ac:spMkLst>
            <pc:docMk/>
            <pc:sldMk cId="1547476530" sldId="275"/>
            <ac:spMk id="12" creationId="{BC608118-7949-1962-00BA-376D3A8D2C56}"/>
          </ac:spMkLst>
        </pc:spChg>
        <pc:spChg chg="add mod">
          <ac:chgData name="Ишкова Ирина Юрьевна" userId="0de76d42-e43f-4607-94f3-08fc8700b614" providerId="ADAL" clId="{21D1A985-3EAD-44CA-B1E2-76BB4A39286F}" dt="2022-11-03T13:50:33.614" v="194" actId="14100"/>
          <ac:spMkLst>
            <pc:docMk/>
            <pc:sldMk cId="1547476530" sldId="275"/>
            <ac:spMk id="16" creationId="{25B969DB-22C9-B08E-C65F-66125A224153}"/>
          </ac:spMkLst>
        </pc:spChg>
        <pc:spChg chg="add mod">
          <ac:chgData name="Ишкова Ирина Юрьевна" userId="0de76d42-e43f-4607-94f3-08fc8700b614" providerId="ADAL" clId="{21D1A985-3EAD-44CA-B1E2-76BB4A39286F}" dt="2022-11-03T13:51:34.516" v="206" actId="1076"/>
          <ac:spMkLst>
            <pc:docMk/>
            <pc:sldMk cId="1547476530" sldId="275"/>
            <ac:spMk id="20" creationId="{A6B39652-B7CE-E7B2-2FB1-201BC36A4853}"/>
          </ac:spMkLst>
        </pc:spChg>
        <pc:graphicFrameChg chg="del">
          <ac:chgData name="Ишкова Ирина Юрьевна" userId="0de76d42-e43f-4607-94f3-08fc8700b614" providerId="ADAL" clId="{21D1A985-3EAD-44CA-B1E2-76BB4A39286F}" dt="2022-11-03T13:44:49.338" v="148" actId="478"/>
          <ac:graphicFrameMkLst>
            <pc:docMk/>
            <pc:sldMk cId="1547476530" sldId="275"/>
            <ac:graphicFrameMk id="4" creationId="{00000000-0000-0000-0000-000000000000}"/>
          </ac:graphicFrameMkLst>
        </pc:graphicFrameChg>
        <pc:picChg chg="add mod">
          <ac:chgData name="Ишкова Ирина Юрьевна" userId="0de76d42-e43f-4607-94f3-08fc8700b614" providerId="ADAL" clId="{21D1A985-3EAD-44CA-B1E2-76BB4A39286F}" dt="2022-11-03T13:47:03.928" v="171" actId="14100"/>
          <ac:picMkLst>
            <pc:docMk/>
            <pc:sldMk cId="1547476530" sldId="275"/>
            <ac:picMk id="14" creationId="{FFBB2C61-7885-9BBC-582D-F4B2C7091490}"/>
          </ac:picMkLst>
        </pc:picChg>
        <pc:picChg chg="add mod">
          <ac:chgData name="Ишкова Ирина Юрьевна" userId="0de76d42-e43f-4607-94f3-08fc8700b614" providerId="ADAL" clId="{21D1A985-3EAD-44CA-B1E2-76BB4A39286F}" dt="2022-11-03T13:50:02.861" v="184" actId="1076"/>
          <ac:picMkLst>
            <pc:docMk/>
            <pc:sldMk cId="1547476530" sldId="275"/>
            <ac:picMk id="18" creationId="{7819AA3F-C595-EDA1-E8E4-07B3EFB24338}"/>
          </ac:picMkLst>
        </pc:picChg>
        <pc:picChg chg="add mod">
          <ac:chgData name="Ишкова Ирина Юрьевна" userId="0de76d42-e43f-4607-94f3-08fc8700b614" providerId="ADAL" clId="{21D1A985-3EAD-44CA-B1E2-76BB4A39286F}" dt="2022-11-03T13:52:58.595" v="214" actId="1076"/>
          <ac:picMkLst>
            <pc:docMk/>
            <pc:sldMk cId="1547476530" sldId="275"/>
            <ac:picMk id="22" creationId="{52274F65-9B85-168F-EA36-A7E816B43FBD}"/>
          </ac:picMkLst>
        </pc:picChg>
      </pc:sldChg>
      <pc:sldChg chg="del">
        <pc:chgData name="Ишкова Ирина Юрьевна" userId="0de76d42-e43f-4607-94f3-08fc8700b614" providerId="ADAL" clId="{21D1A985-3EAD-44CA-B1E2-76BB4A39286F}" dt="2022-11-03T14:19:35.079" v="383" actId="2696"/>
        <pc:sldMkLst>
          <pc:docMk/>
          <pc:sldMk cId="136534381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hyperlink" Target="http://mbukcbs.ru/kollegam/metod-kopilka/item/metodicheskie-rekomendacii-po-sozdaniyu-virtualnoj-vystavki-odnoj-knig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http://ulyanovbib.blogspot.com/2019/04/blog-post_26.html" TargetMode="External"/><Relationship Id="rId4" Type="http://schemas.openxmlformats.org/officeDocument/2006/relationships/hyperlink" Target="https://pandia.ru/text/78/601/76832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iishkova@sfedu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12490648" cy="3200400"/>
          </a:xfrm>
        </p:spPr>
        <p:txBody>
          <a:bodyPr rtlCol="0">
            <a:noAutofit/>
          </a:bodyPr>
          <a:lstStyle/>
          <a:p>
            <a:pPr algn="ctr"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база </a:t>
            </a:r>
            <a:b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книжных выставок </a:t>
            </a:r>
            <a:b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виртуальной среде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12FEC6-BE3F-E8E7-FEB2-04034A44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213273"/>
            <a:ext cx="2334970" cy="2011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E34E0-53EB-9CF2-62C5-C72DEA33BC8A}"/>
              </a:ext>
            </a:extLst>
          </p:cNvPr>
          <p:cNvSpPr txBox="1"/>
          <p:nvPr/>
        </p:nvSpPr>
        <p:spPr>
          <a:xfrm>
            <a:off x="5132660" y="6237312"/>
            <a:ext cx="173778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7828" y="4365104"/>
            <a:ext cx="11665296" cy="4495800"/>
          </a:xfrm>
        </p:spPr>
        <p:txBody>
          <a:bodyPr rtlCol="0"/>
          <a:lstStyle/>
          <a:p>
            <a:pPr rt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7.0.20-2014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«СИБИД. Библиотечная статистика: показатели и единицы исчисления»</a:t>
            </a:r>
          </a:p>
          <a:p>
            <a:pPr rt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7.0.103-2018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«СИБИД. Библиотечно-информационное обслуживание. Термины и определения» </a:t>
            </a:r>
          </a:p>
          <a:p>
            <a:pPr rtl="0"/>
            <a:endParaRPr lang="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220EEB-2F6F-8EE7-70BE-C1E3D254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0"/>
            <a:ext cx="4752528" cy="4149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CA3D32-E4C9-2A42-7735-28A5B548EF85}"/>
              </a:ext>
            </a:extLst>
          </p:cNvPr>
          <p:cNvSpPr txBox="1"/>
          <p:nvPr/>
        </p:nvSpPr>
        <p:spPr>
          <a:xfrm>
            <a:off x="4555746" y="3681436"/>
            <a:ext cx="355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</a:p>
        </p:txBody>
      </p:sp>
      <p:pic>
        <p:nvPicPr>
          <p:cNvPr id="5" name="Рисунок 4" descr="Стек книг с грушой">
            <a:extLst>
              <a:ext uri="{FF2B5EF4-FFF2-40B4-BE49-F238E27FC236}">
                <a16:creationId xmlns:a16="http://schemas.microsoft.com/office/drawing/2014/main" id="{AB0B47FB-3151-C0BD-4B28-5C244E6FD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220"/>
          <a:stretch/>
        </p:blipFill>
        <p:spPr>
          <a:xfrm>
            <a:off x="4809842" y="1412776"/>
            <a:ext cx="2569140" cy="1673890"/>
          </a:xfrm>
          <a:prstGeom prst="rect">
            <a:avLst/>
          </a:prstGeom>
        </p:spPr>
      </p:pic>
      <p:pic>
        <p:nvPicPr>
          <p:cNvPr id="7" name="Рисунок 6" descr="Корона контур">
            <a:extLst>
              <a:ext uri="{FF2B5EF4-FFF2-40B4-BE49-F238E27FC236}">
                <a16:creationId xmlns:a16="http://schemas.microsoft.com/office/drawing/2014/main" id="{D2F52E8D-82A2-53E3-6D9C-C4EFCBBF6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212" y="657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уководство по настройке удаленной работы со сплошной заливкой">
            <a:extLst>
              <a:ext uri="{FF2B5EF4-FFF2-40B4-BE49-F238E27FC236}">
                <a16:creationId xmlns:a16="http://schemas.microsoft.com/office/drawing/2014/main" id="{DD0AAD03-A43E-4822-B1B4-67602F8EA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06" y="764704"/>
            <a:ext cx="3960440" cy="46805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BCC179-6AFC-C505-4BD9-3C4E41EED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494" y="188640"/>
            <a:ext cx="775987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F379C7-501C-B6B2-4395-E3F4F4F1B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309780"/>
            <a:ext cx="3600400" cy="49685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A58BD4-AF75-2F8D-7CD4-837D2F292FC5}"/>
              </a:ext>
            </a:extLst>
          </p:cNvPr>
          <p:cNvSpPr txBox="1"/>
          <p:nvPr/>
        </p:nvSpPr>
        <p:spPr>
          <a:xfrm>
            <a:off x="693812" y="5380672"/>
            <a:ext cx="47525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Таращенко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Эффективная выставка: (методическое пособие) / А.А.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Таращенко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Томск: Том. обл.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 б-ки им. А.С. Пушкина. – 2013. – 115 с. – (Библиотечная сер.: «На стол практику»;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68151-B3D2-0FAD-CDCD-C15692975045}"/>
              </a:ext>
            </a:extLst>
          </p:cNvPr>
          <p:cNvSpPr txBox="1"/>
          <p:nvPr/>
        </p:nvSpPr>
        <p:spPr>
          <a:xfrm>
            <a:off x="6310436" y="5384001"/>
            <a:ext cx="47525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выставка: понятие, классификация, этапы создания: методическая консультация / сост. С. С. Щербакова. – г. Куйбышев: МБУК «ЦМБ», 2019. – 14 с.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22E7F8-6C27-6101-7C72-D5033DA10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309780"/>
            <a:ext cx="3744416" cy="50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C608118-7949-1962-00BA-376D3A8D2C56}"/>
              </a:ext>
            </a:extLst>
          </p:cNvPr>
          <p:cNvSpPr txBox="1"/>
          <p:nvPr/>
        </p:nvSpPr>
        <p:spPr>
          <a:xfrm>
            <a:off x="333772" y="3645024"/>
            <a:ext cx="38884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выставки в библиотеке: методические рекомендации для библиотекарей/составитель: 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С.Н. Локтионова. – г. Магнитогорск, 2018. – 19 с. (Свободный доступ)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BB2C61-7885-9BBC-582D-F4B2C709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282382"/>
            <a:ext cx="2376264" cy="33626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B969DB-22C9-B08E-C65F-66125A224153}"/>
              </a:ext>
            </a:extLst>
          </p:cNvPr>
          <p:cNvSpPr txBox="1"/>
          <p:nvPr/>
        </p:nvSpPr>
        <p:spPr>
          <a:xfrm>
            <a:off x="4582244" y="4581128"/>
            <a:ext cx="2871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выставки в общедоступной библиотеке: методика создания: консультация/ Составитель: С.А. Горячев. – Хабаровск, 2019. – 27 с.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19AA3F-C595-EDA1-E8E4-07B3EFB2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335227"/>
            <a:ext cx="2736304" cy="4005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B39652-B7CE-E7B2-2FB1-201BC36A4853}"/>
              </a:ext>
            </a:extLst>
          </p:cNvPr>
          <p:cNvSpPr txBox="1"/>
          <p:nvPr/>
        </p:nvSpPr>
        <p:spPr>
          <a:xfrm>
            <a:off x="8398668" y="4881094"/>
            <a:ext cx="35283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выставка: технология создания: методические рекомендации по созданию и оформлению виртуальных книжных выставок / Составитель: В.И.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Жилевич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Пинск, 2018. - 12 с.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274F65-9B85-168F-EA36-A7E816B43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001" y="764704"/>
            <a:ext cx="287172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1B19E7-2A60-3BB2-3CF7-36CCE93DBB23}"/>
              </a:ext>
            </a:extLst>
          </p:cNvPr>
          <p:cNvSpPr txBox="1"/>
          <p:nvPr/>
        </p:nvSpPr>
        <p:spPr>
          <a:xfrm>
            <a:off x="1053852" y="5517232"/>
            <a:ext cx="39631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Удалёнка. Работа библиотек в формате онлайн: новые формы и методы: методико-библиографическое пособие/ Составитель: Л.А.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Хопилова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г. Людиново, 2020. – 20 с.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99F8B8-1B8E-F85A-3046-D731038F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188640"/>
            <a:ext cx="3963158" cy="5157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5AAE7E-99A8-A358-AC6E-6E8D6BCB6F1D}"/>
              </a:ext>
            </a:extLst>
          </p:cNvPr>
          <p:cNvSpPr txBox="1"/>
          <p:nvPr/>
        </p:nvSpPr>
        <p:spPr>
          <a:xfrm>
            <a:off x="6383694" y="5099700"/>
            <a:ext cx="4726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Библиотека-онлайн: из опыта работы. Формы онлайн-мероприятий в библиотеках. Часть 1: методические материалы для использования в работе муниципальными библиотеками Костромской области [Текст] / Ж.В.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Карасёва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Кострома: БЦКПИР, 2020. – [16] с.: ил.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9CC02E-F224-8D20-8996-63034421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188640"/>
            <a:ext cx="3856578" cy="48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AE96A1-9B36-555A-12E3-0D2DD08E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-315416"/>
            <a:ext cx="5328592" cy="2669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61AF72-73D9-74F1-036E-E4737EDA8EDA}"/>
              </a:ext>
            </a:extLst>
          </p:cNvPr>
          <p:cNvSpPr txBox="1"/>
          <p:nvPr/>
        </p:nvSpPr>
        <p:spPr>
          <a:xfrm>
            <a:off x="261764" y="1939872"/>
            <a:ext cx="6094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«Создание виртуальной выставки» -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https://pandia.ru/text/78/601/76832.php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A472A-32A7-389F-CA55-612BF00C6D2E}"/>
              </a:ext>
            </a:extLst>
          </p:cNvPr>
          <p:cNvSpPr txBox="1"/>
          <p:nvPr/>
        </p:nvSpPr>
        <p:spPr>
          <a:xfrm>
            <a:off x="6598468" y="4221088"/>
            <a:ext cx="59802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Н.В. Сервисы для создания виртуальных выставок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http://ulyanovbib.blogspot.com/2019/04/blog-post_26.html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1E9F74-88E8-3295-37D7-58BF08F47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628" y="116632"/>
            <a:ext cx="3345160" cy="18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E04154-6EB9-E148-D8F0-E0698071396C}"/>
              </a:ext>
            </a:extLst>
          </p:cNvPr>
          <p:cNvSpPr txBox="1"/>
          <p:nvPr/>
        </p:nvSpPr>
        <p:spPr>
          <a:xfrm>
            <a:off x="6886500" y="1916832"/>
            <a:ext cx="48245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созданию виртуальной выставки одной книги -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http://mbukcbs.ru/kollegam/metod-kopilka/item/metodicheskie-rekomendacii-po-sozdaniyu-virtualnoj-vystavki-odnoj-knigi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FC52DC-C2EC-BCA6-CA3E-FB34C878B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353" y="2556295"/>
            <a:ext cx="3810000" cy="381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D10BA3-6688-9DE7-61CA-B4076516E4F7}"/>
              </a:ext>
            </a:extLst>
          </p:cNvPr>
          <p:cNvSpPr txBox="1"/>
          <p:nvPr/>
        </p:nvSpPr>
        <p:spPr>
          <a:xfrm>
            <a:off x="981105" y="5085184"/>
            <a:ext cx="44644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в библиотеке: методические рекомендации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https://www.lib-lg.com/index.php/eshchjo/kollegam/metodicheskie-rekomendatsii/361-virtualnaya-knizhnaya-vystavka-v-biblioteke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96A10-AFF3-041F-D821-6526642A4399}"/>
              </a:ext>
            </a:extLst>
          </p:cNvPr>
          <p:cNvSpPr txBox="1"/>
          <p:nvPr/>
        </p:nvSpPr>
        <p:spPr>
          <a:xfrm>
            <a:off x="1557908" y="2204864"/>
            <a:ext cx="889551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7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5B840-99A5-820A-DB60-EB9C26FC912A}"/>
              </a:ext>
            </a:extLst>
          </p:cNvPr>
          <p:cNvSpPr txBox="1"/>
          <p:nvPr/>
        </p:nvSpPr>
        <p:spPr>
          <a:xfrm>
            <a:off x="5806380" y="4259841"/>
            <a:ext cx="6094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Юрьевна Ишкова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библиотеки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методического и библиотечно-информационного обслуживания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Зональная научная библиотека им. Ю.А. Жданова ЮФУ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+7(863)218-40-00 доб. 12506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iishkova@sfedu.ru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сот.: 8-909-425-47-10</a:t>
            </a:r>
          </a:p>
        </p:txBody>
      </p:sp>
      <p:pic>
        <p:nvPicPr>
          <p:cNvPr id="6" name="Рисунок 5" descr="Teodor Cat говорит спасибо">
            <a:extLst>
              <a:ext uri="{FF2B5EF4-FFF2-40B4-BE49-F238E27FC236}">
                <a16:creationId xmlns:a16="http://schemas.microsoft.com/office/drawing/2014/main" id="{D9F664D2-95E5-EB45-B330-214E8858D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563608"/>
            <a:ext cx="3240360" cy="30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456</Words>
  <Application>Microsoft Office PowerPoint</Application>
  <PresentationFormat>Произвольный</PresentationFormat>
  <Paragraphs>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Euphemia</vt:lpstr>
      <vt:lpstr>Times New Roman</vt:lpstr>
      <vt:lpstr>Безмятежность 16 х 9</vt:lpstr>
      <vt:lpstr>Методическая база  представления книжных выставок  в виртуальной среде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база </dc:title>
  <dc:creator>Ишкова Ирина Юрьевна</dc:creator>
  <cp:lastModifiedBy>Ишкова Ирина Юрьевна</cp:lastModifiedBy>
  <cp:revision>2</cp:revision>
  <dcterms:created xsi:type="dcterms:W3CDTF">2022-11-03T12:39:17Z</dcterms:created>
  <dcterms:modified xsi:type="dcterms:W3CDTF">2022-11-07T07:35:25Z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