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5"/>
  </p:notesMasterIdLst>
  <p:sldIdLst>
    <p:sldId id="257" r:id="rId2"/>
    <p:sldId id="263" r:id="rId3"/>
    <p:sldId id="264" r:id="rId4"/>
    <p:sldId id="266" r:id="rId5"/>
    <p:sldId id="267" r:id="rId6"/>
    <p:sldId id="283" r:id="rId7"/>
    <p:sldId id="269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4" r:id="rId21"/>
    <p:sldId id="281" r:id="rId22"/>
    <p:sldId id="285" r:id="rId23"/>
    <p:sldId id="28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A2"/>
    <a:srgbClr val="FCFCA4"/>
    <a:srgbClr val="FAE6BF"/>
    <a:srgbClr val="8E0E04"/>
    <a:srgbClr val="FFA06D"/>
    <a:srgbClr val="B9553D"/>
    <a:srgbClr val="FCFCA3"/>
    <a:srgbClr val="663942"/>
    <a:srgbClr val="B3AD9D"/>
    <a:srgbClr val="FDE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шкова Ирина Юрьевна" userId="0de76d42-e43f-4607-94f3-08fc8700b614" providerId="ADAL" clId="{C89D87A4-DCDC-487C-815F-850541E50BB3}"/>
    <pc:docChg chg="modSld">
      <pc:chgData name="Ишкова Ирина Юрьевна" userId="0de76d42-e43f-4607-94f3-08fc8700b614" providerId="ADAL" clId="{C89D87A4-DCDC-487C-815F-850541E50BB3}" dt="2023-04-24T08:57:09.648" v="70" actId="20577"/>
      <pc:docMkLst>
        <pc:docMk/>
      </pc:docMkLst>
      <pc:sldChg chg="modSp mod">
        <pc:chgData name="Ишкова Ирина Юрьевна" userId="0de76d42-e43f-4607-94f3-08fc8700b614" providerId="ADAL" clId="{C89D87A4-DCDC-487C-815F-850541E50BB3}" dt="2023-04-24T08:40:10.205" v="10" actId="20577"/>
        <pc:sldMkLst>
          <pc:docMk/>
          <pc:sldMk cId="1163225824" sldId="263"/>
        </pc:sldMkLst>
        <pc:spChg chg="mod">
          <ac:chgData name="Ишкова Ирина Юрьевна" userId="0de76d42-e43f-4607-94f3-08fc8700b614" providerId="ADAL" clId="{C89D87A4-DCDC-487C-815F-850541E50BB3}" dt="2023-04-24T08:40:10.205" v="10" actId="20577"/>
          <ac:spMkLst>
            <pc:docMk/>
            <pc:sldMk cId="1163225824" sldId="263"/>
            <ac:spMk id="7" creationId="{00000000-0000-0000-0000-000000000000}"/>
          </ac:spMkLst>
        </pc:spChg>
      </pc:sldChg>
      <pc:sldChg chg="modSp mod">
        <pc:chgData name="Ишкова Ирина Юрьевна" userId="0de76d42-e43f-4607-94f3-08fc8700b614" providerId="ADAL" clId="{C89D87A4-DCDC-487C-815F-850541E50BB3}" dt="2023-04-24T08:46:42.693" v="41" actId="20577"/>
        <pc:sldMkLst>
          <pc:docMk/>
          <pc:sldMk cId="2052177121" sldId="270"/>
        </pc:sldMkLst>
        <pc:spChg chg="mod">
          <ac:chgData name="Ишкова Ирина Юрьевна" userId="0de76d42-e43f-4607-94f3-08fc8700b614" providerId="ADAL" clId="{C89D87A4-DCDC-487C-815F-850541E50BB3}" dt="2023-04-24T08:46:42.693" v="41" actId="20577"/>
          <ac:spMkLst>
            <pc:docMk/>
            <pc:sldMk cId="2052177121" sldId="270"/>
            <ac:spMk id="6" creationId="{00000000-0000-0000-0000-000000000000}"/>
          </ac:spMkLst>
        </pc:spChg>
      </pc:sldChg>
      <pc:sldChg chg="modSp mod">
        <pc:chgData name="Ишкова Ирина Юрьевна" userId="0de76d42-e43f-4607-94f3-08fc8700b614" providerId="ADAL" clId="{C89D87A4-DCDC-487C-815F-850541E50BB3}" dt="2023-04-24T08:57:09.648" v="70" actId="20577"/>
        <pc:sldMkLst>
          <pc:docMk/>
          <pc:sldMk cId="313657332" sldId="282"/>
        </pc:sldMkLst>
        <pc:spChg chg="mod">
          <ac:chgData name="Ишкова Ирина Юрьевна" userId="0de76d42-e43f-4607-94f3-08fc8700b614" providerId="ADAL" clId="{C89D87A4-DCDC-487C-815F-850541E50BB3}" dt="2023-04-24T08:57:09.648" v="70" actId="20577"/>
          <ac:spMkLst>
            <pc:docMk/>
            <pc:sldMk cId="313657332" sldId="282"/>
            <ac:spMk id="8" creationId="{00000000-0000-0000-0000-000000000000}"/>
          </ac:spMkLst>
        </pc:spChg>
      </pc:sldChg>
      <pc:sldChg chg="modSp mod">
        <pc:chgData name="Ишкова Ирина Юрьевна" userId="0de76d42-e43f-4607-94f3-08fc8700b614" providerId="ADAL" clId="{C89D87A4-DCDC-487C-815F-850541E50BB3}" dt="2023-04-24T08:56:54.351" v="69" actId="20577"/>
        <pc:sldMkLst>
          <pc:docMk/>
          <pc:sldMk cId="1109077945" sldId="285"/>
        </pc:sldMkLst>
        <pc:spChg chg="mod">
          <ac:chgData name="Ишкова Ирина Юрьевна" userId="0de76d42-e43f-4607-94f3-08fc8700b614" providerId="ADAL" clId="{C89D87A4-DCDC-487C-815F-850541E50BB3}" dt="2023-04-24T08:56:54.351" v="69" actId="20577"/>
          <ac:spMkLst>
            <pc:docMk/>
            <pc:sldMk cId="1109077945" sldId="285"/>
            <ac:spMk id="2" creationId="{00000000-0000-0000-0000-000000000000}"/>
          </ac:spMkLst>
        </pc:spChg>
      </pc:sldChg>
    </pc:docChg>
  </pc:docChgLst>
  <pc:docChgLst>
    <pc:chgData name="Ишкова Ирина Юрьевна" userId="0de76d42-e43f-4607-94f3-08fc8700b614" providerId="ADAL" clId="{55DE313C-142B-43E4-ABCA-0B8EACB5BB1D}"/>
    <pc:docChg chg="undo custSel addSld delSld modSld">
      <pc:chgData name="Ишкова Ирина Юрьевна" userId="0de76d42-e43f-4607-94f3-08fc8700b614" providerId="ADAL" clId="{55DE313C-142B-43E4-ABCA-0B8EACB5BB1D}" dt="2023-04-11T09:51:04.125" v="421" actId="680"/>
      <pc:docMkLst>
        <pc:docMk/>
      </pc:docMkLst>
      <pc:sldChg chg="modSp mod">
        <pc:chgData name="Ишкова Ирина Юрьевна" userId="0de76d42-e43f-4607-94f3-08fc8700b614" providerId="ADAL" clId="{55DE313C-142B-43E4-ABCA-0B8EACB5BB1D}" dt="2023-03-22T06:53:54.179" v="9" actId="20577"/>
        <pc:sldMkLst>
          <pc:docMk/>
          <pc:sldMk cId="2090147536" sldId="257"/>
        </pc:sldMkLst>
        <pc:spChg chg="mod">
          <ac:chgData name="Ишкова Ирина Юрьевна" userId="0de76d42-e43f-4607-94f3-08fc8700b614" providerId="ADAL" clId="{55DE313C-142B-43E4-ABCA-0B8EACB5BB1D}" dt="2023-03-22T06:53:54.179" v="9" actId="20577"/>
          <ac:spMkLst>
            <pc:docMk/>
            <pc:sldMk cId="2090147536" sldId="257"/>
            <ac:spMk id="9" creationId="{CB22EAEB-C3C6-BC61-8979-36B62FA279C3}"/>
          </ac:spMkLst>
        </pc:spChg>
      </pc:sldChg>
      <pc:sldChg chg="addSp modSp mod">
        <pc:chgData name="Ишкова Ирина Юрьевна" userId="0de76d42-e43f-4607-94f3-08fc8700b614" providerId="ADAL" clId="{55DE313C-142B-43E4-ABCA-0B8EACB5BB1D}" dt="2023-04-06T11:11:47.006" v="230" actId="13926"/>
        <pc:sldMkLst>
          <pc:docMk/>
          <pc:sldMk cId="1163225824" sldId="263"/>
        </pc:sldMkLst>
        <pc:spChg chg="add mod">
          <ac:chgData name="Ишкова Ирина Юрьевна" userId="0de76d42-e43f-4607-94f3-08fc8700b614" providerId="ADAL" clId="{55DE313C-142B-43E4-ABCA-0B8EACB5BB1D}" dt="2023-04-06T11:11:47.006" v="230" actId="13926"/>
          <ac:spMkLst>
            <pc:docMk/>
            <pc:sldMk cId="1163225824" sldId="263"/>
            <ac:spMk id="2" creationId="{69434ECF-C825-EFE2-87F4-A55561337B66}"/>
          </ac:spMkLst>
        </pc:spChg>
        <pc:spChg chg="mod">
          <ac:chgData name="Ишкова Ирина Юрьевна" userId="0de76d42-e43f-4607-94f3-08fc8700b614" providerId="ADAL" clId="{55DE313C-142B-43E4-ABCA-0B8EACB5BB1D}" dt="2023-03-22T06:54:06.641" v="17" actId="20577"/>
          <ac:spMkLst>
            <pc:docMk/>
            <pc:sldMk cId="1163225824" sldId="263"/>
            <ac:spMk id="5" creationId="{00000000-0000-0000-0000-000000000000}"/>
          </ac:spMkLst>
        </pc:spChg>
        <pc:picChg chg="mod">
          <ac:chgData name="Ишкова Ирина Юрьевна" userId="0de76d42-e43f-4607-94f3-08fc8700b614" providerId="ADAL" clId="{55DE313C-142B-43E4-ABCA-0B8EACB5BB1D}" dt="2023-04-06T10:57:39.829" v="64" actId="1076"/>
          <ac:picMkLst>
            <pc:docMk/>
            <pc:sldMk cId="1163225824" sldId="263"/>
            <ac:picMk id="6" creationId="{00000000-0000-0000-0000-000000000000}"/>
          </ac:picMkLst>
        </pc:picChg>
        <pc:picChg chg="mod">
          <ac:chgData name="Ишкова Ирина Юрьевна" userId="0de76d42-e43f-4607-94f3-08fc8700b614" providerId="ADAL" clId="{55DE313C-142B-43E4-ABCA-0B8EACB5BB1D}" dt="2023-03-22T10:54:32.726" v="28" actId="1076"/>
          <ac:picMkLst>
            <pc:docMk/>
            <pc:sldMk cId="1163225824" sldId="263"/>
            <ac:picMk id="9" creationId="{00000000-0000-0000-0000-000000000000}"/>
          </ac:picMkLst>
        </pc:picChg>
      </pc:sldChg>
      <pc:sldChg chg="delSp modSp mod">
        <pc:chgData name="Ишкова Ирина Юрьевна" userId="0de76d42-e43f-4607-94f3-08fc8700b614" providerId="ADAL" clId="{55DE313C-142B-43E4-ABCA-0B8EACB5BB1D}" dt="2023-04-06T11:12:06.053" v="237" actId="5793"/>
        <pc:sldMkLst>
          <pc:docMk/>
          <pc:sldMk cId="241517328" sldId="264"/>
        </pc:sldMkLst>
        <pc:spChg chg="del mod">
          <ac:chgData name="Ишкова Ирина Юрьевна" userId="0de76d42-e43f-4607-94f3-08fc8700b614" providerId="ADAL" clId="{55DE313C-142B-43E4-ABCA-0B8EACB5BB1D}" dt="2023-04-06T11:04:20.087" v="160" actId="21"/>
          <ac:spMkLst>
            <pc:docMk/>
            <pc:sldMk cId="241517328" sldId="264"/>
            <ac:spMk id="2" creationId="{00000000-0000-0000-0000-000000000000}"/>
          </ac:spMkLst>
        </pc:spChg>
        <pc:spChg chg="mod">
          <ac:chgData name="Ишкова Ирина Юрьевна" userId="0de76d42-e43f-4607-94f3-08fc8700b614" providerId="ADAL" clId="{55DE313C-142B-43E4-ABCA-0B8EACB5BB1D}" dt="2023-03-22T06:54:46.517" v="27" actId="14100"/>
          <ac:spMkLst>
            <pc:docMk/>
            <pc:sldMk cId="241517328" sldId="264"/>
            <ac:spMk id="4" creationId="{00000000-0000-0000-0000-000000000000}"/>
          </ac:spMkLst>
        </pc:spChg>
        <pc:spChg chg="mod">
          <ac:chgData name="Ишкова Ирина Юрьевна" userId="0de76d42-e43f-4607-94f3-08fc8700b614" providerId="ADAL" clId="{55DE313C-142B-43E4-ABCA-0B8EACB5BB1D}" dt="2023-04-06T11:11:57.420" v="231" actId="13926"/>
          <ac:spMkLst>
            <pc:docMk/>
            <pc:sldMk cId="241517328" sldId="264"/>
            <ac:spMk id="11" creationId="{00000000-0000-0000-0000-000000000000}"/>
          </ac:spMkLst>
        </pc:spChg>
        <pc:spChg chg="mod">
          <ac:chgData name="Ишкова Ирина Юрьевна" userId="0de76d42-e43f-4607-94f3-08fc8700b614" providerId="ADAL" clId="{55DE313C-142B-43E4-ABCA-0B8EACB5BB1D}" dt="2023-04-06T11:12:06.053" v="237" actId="5793"/>
          <ac:spMkLst>
            <pc:docMk/>
            <pc:sldMk cId="241517328" sldId="264"/>
            <ac:spMk id="15" creationId="{00000000-0000-0000-0000-000000000000}"/>
          </ac:spMkLst>
        </pc:spChg>
      </pc:sldChg>
      <pc:sldChg chg="modSp mod">
        <pc:chgData name="Ишкова Ирина Юрьевна" userId="0de76d42-e43f-4607-94f3-08fc8700b614" providerId="ADAL" clId="{55DE313C-142B-43E4-ABCA-0B8EACB5BB1D}" dt="2023-04-06T11:07:22.336" v="168" actId="5793"/>
        <pc:sldMkLst>
          <pc:docMk/>
          <pc:sldMk cId="868302803" sldId="266"/>
        </pc:sldMkLst>
        <pc:spChg chg="mod">
          <ac:chgData name="Ишкова Ирина Юрьевна" userId="0de76d42-e43f-4607-94f3-08fc8700b614" providerId="ADAL" clId="{55DE313C-142B-43E4-ABCA-0B8EACB5BB1D}" dt="2023-04-06T11:07:22.336" v="168" actId="5793"/>
          <ac:spMkLst>
            <pc:docMk/>
            <pc:sldMk cId="868302803" sldId="266"/>
            <ac:spMk id="11" creationId="{00000000-0000-0000-0000-000000000000}"/>
          </ac:spMkLst>
        </pc:spChg>
      </pc:sldChg>
      <pc:sldChg chg="addSp modSp mod">
        <pc:chgData name="Ишкова Ирина Юрьевна" userId="0de76d42-e43f-4607-94f3-08fc8700b614" providerId="ADAL" clId="{55DE313C-142B-43E4-ABCA-0B8EACB5BB1D}" dt="2023-04-06T11:07:55.061" v="184" actId="13926"/>
        <pc:sldMkLst>
          <pc:docMk/>
          <pc:sldMk cId="1363416764" sldId="267"/>
        </pc:sldMkLst>
        <pc:spChg chg="add mod">
          <ac:chgData name="Ишкова Ирина Юрьевна" userId="0de76d42-e43f-4607-94f3-08fc8700b614" providerId="ADAL" clId="{55DE313C-142B-43E4-ABCA-0B8EACB5BB1D}" dt="2023-04-06T11:07:55.061" v="184" actId="13926"/>
          <ac:spMkLst>
            <pc:docMk/>
            <pc:sldMk cId="1363416764" sldId="267"/>
            <ac:spMk id="2" creationId="{169ABB94-6EE0-F026-BB97-4C84981E6AB1}"/>
          </ac:spMkLst>
        </pc:spChg>
        <pc:spChg chg="mod">
          <ac:chgData name="Ишкова Ирина Юрьевна" userId="0de76d42-e43f-4607-94f3-08fc8700b614" providerId="ADAL" clId="{55DE313C-142B-43E4-ABCA-0B8EACB5BB1D}" dt="2023-04-06T11:07:33.415" v="174" actId="5793"/>
          <ac:spMkLst>
            <pc:docMk/>
            <pc:sldMk cId="1363416764" sldId="267"/>
            <ac:spMk id="10" creationId="{00000000-0000-0000-0000-000000000000}"/>
          </ac:spMkLst>
        </pc:spChg>
      </pc:sldChg>
      <pc:sldChg chg="addSp modSp mod">
        <pc:chgData name="Ишкова Ирина Юрьевна" userId="0de76d42-e43f-4607-94f3-08fc8700b614" providerId="ADAL" clId="{55DE313C-142B-43E4-ABCA-0B8EACB5BB1D}" dt="2023-04-06T11:14:12.459" v="282" actId="13926"/>
        <pc:sldMkLst>
          <pc:docMk/>
          <pc:sldMk cId="1700145617" sldId="268"/>
        </pc:sldMkLst>
        <pc:spChg chg="add mod">
          <ac:chgData name="Ишкова Ирина Юрьевна" userId="0de76d42-e43f-4607-94f3-08fc8700b614" providerId="ADAL" clId="{55DE313C-142B-43E4-ABCA-0B8EACB5BB1D}" dt="2023-04-06T11:13:56.061" v="273" actId="13926"/>
          <ac:spMkLst>
            <pc:docMk/>
            <pc:sldMk cId="1700145617" sldId="268"/>
            <ac:spMk id="2" creationId="{6C668291-08A1-7C87-E581-425C63C7E61F}"/>
          </ac:spMkLst>
        </pc:spChg>
        <pc:spChg chg="add mod">
          <ac:chgData name="Ишкова Ирина Юрьевна" userId="0de76d42-e43f-4607-94f3-08fc8700b614" providerId="ADAL" clId="{55DE313C-142B-43E4-ABCA-0B8EACB5BB1D}" dt="2023-04-06T11:14:12.459" v="282" actId="13926"/>
          <ac:spMkLst>
            <pc:docMk/>
            <pc:sldMk cId="1700145617" sldId="268"/>
            <ac:spMk id="3" creationId="{72C2BC75-8EA9-156D-6575-BA598A232BEB}"/>
          </ac:spMkLst>
        </pc:spChg>
      </pc:sldChg>
      <pc:sldChg chg="addSp modSp mod">
        <pc:chgData name="Ишкова Ирина Юрьевна" userId="0de76d42-e43f-4607-94f3-08fc8700b614" providerId="ADAL" clId="{55DE313C-142B-43E4-ABCA-0B8EACB5BB1D}" dt="2023-04-06T11:13:29.184" v="264" actId="13926"/>
        <pc:sldMkLst>
          <pc:docMk/>
          <pc:sldMk cId="96119092" sldId="269"/>
        </pc:sldMkLst>
        <pc:spChg chg="add mod">
          <ac:chgData name="Ишкова Ирина Юрьевна" userId="0de76d42-e43f-4607-94f3-08fc8700b614" providerId="ADAL" clId="{55DE313C-142B-43E4-ABCA-0B8EACB5BB1D}" dt="2023-04-06T11:12:50.229" v="246" actId="13926"/>
          <ac:spMkLst>
            <pc:docMk/>
            <pc:sldMk cId="96119092" sldId="269"/>
            <ac:spMk id="2" creationId="{65B43C29-95BD-6374-C02F-2763EA2B2016}"/>
          </ac:spMkLst>
        </pc:spChg>
        <pc:spChg chg="add mod">
          <ac:chgData name="Ишкова Ирина Юрьевна" userId="0de76d42-e43f-4607-94f3-08fc8700b614" providerId="ADAL" clId="{55DE313C-142B-43E4-ABCA-0B8EACB5BB1D}" dt="2023-04-06T11:13:11.460" v="255" actId="1076"/>
          <ac:spMkLst>
            <pc:docMk/>
            <pc:sldMk cId="96119092" sldId="269"/>
            <ac:spMk id="3" creationId="{91E37E16-9093-B0FF-E9D3-FEC11AE9F341}"/>
          </ac:spMkLst>
        </pc:spChg>
        <pc:spChg chg="add mod">
          <ac:chgData name="Ишкова Ирина Юрьевна" userId="0de76d42-e43f-4607-94f3-08fc8700b614" providerId="ADAL" clId="{55DE313C-142B-43E4-ABCA-0B8EACB5BB1D}" dt="2023-04-06T11:13:29.184" v="264" actId="13926"/>
          <ac:spMkLst>
            <pc:docMk/>
            <pc:sldMk cId="96119092" sldId="269"/>
            <ac:spMk id="4" creationId="{9371BB90-793C-C12C-4AF1-7FB20A30CC92}"/>
          </ac:spMkLst>
        </pc:spChg>
      </pc:sldChg>
      <pc:sldChg chg="addSp modSp mod">
        <pc:chgData name="Ишкова Ирина Юрьевна" userId="0de76d42-e43f-4607-94f3-08fc8700b614" providerId="ADAL" clId="{55DE313C-142B-43E4-ABCA-0B8EACB5BB1D}" dt="2023-04-06T11:14:40.727" v="291" actId="13926"/>
        <pc:sldMkLst>
          <pc:docMk/>
          <pc:sldMk cId="2052177121" sldId="270"/>
        </pc:sldMkLst>
        <pc:spChg chg="add mod">
          <ac:chgData name="Ишкова Ирина Юрьевна" userId="0de76d42-e43f-4607-94f3-08fc8700b614" providerId="ADAL" clId="{55DE313C-142B-43E4-ABCA-0B8EACB5BB1D}" dt="2023-04-06T11:14:40.727" v="291" actId="13926"/>
          <ac:spMkLst>
            <pc:docMk/>
            <pc:sldMk cId="2052177121" sldId="270"/>
            <ac:spMk id="2" creationId="{C622D2DF-249A-A56F-F99A-E83EBF02033A}"/>
          </ac:spMkLst>
        </pc:spChg>
      </pc:sldChg>
      <pc:sldChg chg="addSp modSp mod">
        <pc:chgData name="Ишкова Ирина Юрьевна" userId="0de76d42-e43f-4607-94f3-08fc8700b614" providerId="ADAL" clId="{55DE313C-142B-43E4-ABCA-0B8EACB5BB1D}" dt="2023-04-06T11:16:02.677" v="325" actId="13926"/>
        <pc:sldMkLst>
          <pc:docMk/>
          <pc:sldMk cId="659301502" sldId="271"/>
        </pc:sldMkLst>
        <pc:spChg chg="add mod">
          <ac:chgData name="Ишкова Ирина Юрьевна" userId="0de76d42-e43f-4607-94f3-08fc8700b614" providerId="ADAL" clId="{55DE313C-142B-43E4-ABCA-0B8EACB5BB1D}" dt="2023-04-06T11:15:01.500" v="300" actId="13926"/>
          <ac:spMkLst>
            <pc:docMk/>
            <pc:sldMk cId="659301502" sldId="271"/>
            <ac:spMk id="10" creationId="{93AC5BE6-45F8-5DA3-7B75-43542EE8A41B}"/>
          </ac:spMkLst>
        </pc:spChg>
        <pc:spChg chg="add mod">
          <ac:chgData name="Ишкова Ирина Юрьевна" userId="0de76d42-e43f-4607-94f3-08fc8700b614" providerId="ADAL" clId="{55DE313C-142B-43E4-ABCA-0B8EACB5BB1D}" dt="2023-04-06T11:15:17.530" v="308" actId="13926"/>
          <ac:spMkLst>
            <pc:docMk/>
            <pc:sldMk cId="659301502" sldId="271"/>
            <ac:spMk id="11" creationId="{9E5975D8-7EA6-A1D1-A82F-53F559055B59}"/>
          </ac:spMkLst>
        </pc:spChg>
        <pc:spChg chg="add mod">
          <ac:chgData name="Ишкова Ирина Юрьевна" userId="0de76d42-e43f-4607-94f3-08fc8700b614" providerId="ADAL" clId="{55DE313C-142B-43E4-ABCA-0B8EACB5BB1D}" dt="2023-04-06T11:15:39.719" v="317" actId="13926"/>
          <ac:spMkLst>
            <pc:docMk/>
            <pc:sldMk cId="659301502" sldId="271"/>
            <ac:spMk id="12" creationId="{B6A00208-6E4D-7A9F-9D1B-81C9D54CCCD1}"/>
          </ac:spMkLst>
        </pc:spChg>
        <pc:spChg chg="add mod">
          <ac:chgData name="Ишкова Ирина Юрьевна" userId="0de76d42-e43f-4607-94f3-08fc8700b614" providerId="ADAL" clId="{55DE313C-142B-43E4-ABCA-0B8EACB5BB1D}" dt="2023-04-06T11:16:02.677" v="325" actId="13926"/>
          <ac:spMkLst>
            <pc:docMk/>
            <pc:sldMk cId="659301502" sldId="271"/>
            <ac:spMk id="13" creationId="{FCBE120E-86B0-B87E-644C-E71A14BE73E5}"/>
          </ac:spMkLst>
        </pc:spChg>
      </pc:sldChg>
      <pc:sldChg chg="modSp mod">
        <pc:chgData name="Ишкова Ирина Юрьевна" userId="0de76d42-e43f-4607-94f3-08fc8700b614" providerId="ADAL" clId="{55DE313C-142B-43E4-ABCA-0B8EACB5BB1D}" dt="2023-04-06T11:16:16.612" v="332" actId="13926"/>
        <pc:sldMkLst>
          <pc:docMk/>
          <pc:sldMk cId="2071188381" sldId="272"/>
        </pc:sldMkLst>
        <pc:spChg chg="mod">
          <ac:chgData name="Ишкова Ирина Юрьевна" userId="0de76d42-e43f-4607-94f3-08fc8700b614" providerId="ADAL" clId="{55DE313C-142B-43E4-ABCA-0B8EACB5BB1D}" dt="2023-04-06T11:16:16.612" v="332" actId="13926"/>
          <ac:spMkLst>
            <pc:docMk/>
            <pc:sldMk cId="2071188381" sldId="272"/>
            <ac:spMk id="9" creationId="{00000000-0000-0000-0000-000000000000}"/>
          </ac:spMkLst>
        </pc:spChg>
      </pc:sldChg>
      <pc:sldChg chg="addSp modSp mod">
        <pc:chgData name="Ишкова Ирина Юрьевна" userId="0de76d42-e43f-4607-94f3-08fc8700b614" providerId="ADAL" clId="{55DE313C-142B-43E4-ABCA-0B8EACB5BB1D}" dt="2023-04-06T11:16:52.920" v="350" actId="13926"/>
        <pc:sldMkLst>
          <pc:docMk/>
          <pc:sldMk cId="1934556553" sldId="273"/>
        </pc:sldMkLst>
        <pc:spChg chg="add mod">
          <ac:chgData name="Ишкова Ирина Юрьевна" userId="0de76d42-e43f-4607-94f3-08fc8700b614" providerId="ADAL" clId="{55DE313C-142B-43E4-ABCA-0B8EACB5BB1D}" dt="2023-04-06T11:16:35.651" v="341" actId="13926"/>
          <ac:spMkLst>
            <pc:docMk/>
            <pc:sldMk cId="1934556553" sldId="273"/>
            <ac:spMk id="2" creationId="{5415AB28-F683-6307-E602-1B39A6477C4F}"/>
          </ac:spMkLst>
        </pc:spChg>
        <pc:spChg chg="add mod">
          <ac:chgData name="Ишкова Ирина Юрьевна" userId="0de76d42-e43f-4607-94f3-08fc8700b614" providerId="ADAL" clId="{55DE313C-142B-43E4-ABCA-0B8EACB5BB1D}" dt="2023-04-06T11:16:52.920" v="350" actId="13926"/>
          <ac:spMkLst>
            <pc:docMk/>
            <pc:sldMk cId="1934556553" sldId="273"/>
            <ac:spMk id="3" creationId="{E3CFC9B8-A8C1-1066-80F5-8C5E58C28934}"/>
          </ac:spMkLst>
        </pc:spChg>
      </pc:sldChg>
      <pc:sldChg chg="addSp modSp mod">
        <pc:chgData name="Ишкова Ирина Юрьевна" userId="0de76d42-e43f-4607-94f3-08fc8700b614" providerId="ADAL" clId="{55DE313C-142B-43E4-ABCA-0B8EACB5BB1D}" dt="2023-04-06T11:17:01.423" v="351" actId="13926"/>
        <pc:sldMkLst>
          <pc:docMk/>
          <pc:sldMk cId="2465331782" sldId="274"/>
        </pc:sldMkLst>
        <pc:spChg chg="add mod">
          <ac:chgData name="Ишкова Ирина Юрьевна" userId="0de76d42-e43f-4607-94f3-08fc8700b614" providerId="ADAL" clId="{55DE313C-142B-43E4-ABCA-0B8EACB5BB1D}" dt="2023-04-06T11:17:01.423" v="351" actId="13926"/>
          <ac:spMkLst>
            <pc:docMk/>
            <pc:sldMk cId="2465331782" sldId="274"/>
            <ac:spMk id="2" creationId="{40E9FB99-E092-EBAC-216D-B80553153117}"/>
          </ac:spMkLst>
        </pc:spChg>
        <pc:picChg chg="mod">
          <ac:chgData name="Ишкова Ирина Юрьевна" userId="0de76d42-e43f-4607-94f3-08fc8700b614" providerId="ADAL" clId="{55DE313C-142B-43E4-ABCA-0B8EACB5BB1D}" dt="2023-04-06T11:02:19.373" v="122" actId="1076"/>
          <ac:picMkLst>
            <pc:docMk/>
            <pc:sldMk cId="2465331782" sldId="274"/>
            <ac:picMk id="7" creationId="{00000000-0000-0000-0000-000000000000}"/>
          </ac:picMkLst>
        </pc:picChg>
      </pc:sldChg>
      <pc:sldChg chg="addSp modSp mod">
        <pc:chgData name="Ишкова Ирина Юрьевна" userId="0de76d42-e43f-4607-94f3-08fc8700b614" providerId="ADAL" clId="{55DE313C-142B-43E4-ABCA-0B8EACB5BB1D}" dt="2023-04-06T11:10:45.053" v="229" actId="13926"/>
        <pc:sldMkLst>
          <pc:docMk/>
          <pc:sldMk cId="3746236921" sldId="277"/>
        </pc:sldMkLst>
        <pc:spChg chg="mod">
          <ac:chgData name="Ишкова Ирина Юрьевна" userId="0de76d42-e43f-4607-94f3-08fc8700b614" providerId="ADAL" clId="{55DE313C-142B-43E4-ABCA-0B8EACB5BB1D}" dt="2023-04-04T08:03:36.726" v="48" actId="20577"/>
          <ac:spMkLst>
            <pc:docMk/>
            <pc:sldMk cId="3746236921" sldId="277"/>
            <ac:spMk id="2" creationId="{00000000-0000-0000-0000-000000000000}"/>
          </ac:spMkLst>
        </pc:spChg>
        <pc:spChg chg="mod">
          <ac:chgData name="Ишкова Ирина Юрьевна" userId="0de76d42-e43f-4607-94f3-08fc8700b614" providerId="ADAL" clId="{55DE313C-142B-43E4-ABCA-0B8EACB5BB1D}" dt="2023-04-04T08:04:00.582" v="51" actId="1076"/>
          <ac:spMkLst>
            <pc:docMk/>
            <pc:sldMk cId="3746236921" sldId="277"/>
            <ac:spMk id="3" creationId="{00000000-0000-0000-0000-000000000000}"/>
          </ac:spMkLst>
        </pc:spChg>
        <pc:spChg chg="add mod">
          <ac:chgData name="Ишкова Ирина Юрьевна" userId="0de76d42-e43f-4607-94f3-08fc8700b614" providerId="ADAL" clId="{55DE313C-142B-43E4-ABCA-0B8EACB5BB1D}" dt="2023-04-06T11:10:25.898" v="221" actId="13926"/>
          <ac:spMkLst>
            <pc:docMk/>
            <pc:sldMk cId="3746236921" sldId="277"/>
            <ac:spMk id="9" creationId="{3F1CBE89-E042-312F-C9C6-F64F62732EEE}"/>
          </ac:spMkLst>
        </pc:spChg>
        <pc:spChg chg="add mod">
          <ac:chgData name="Ишкова Ирина Юрьевна" userId="0de76d42-e43f-4607-94f3-08fc8700b614" providerId="ADAL" clId="{55DE313C-142B-43E4-ABCA-0B8EACB5BB1D}" dt="2023-04-06T11:10:45.053" v="229" actId="13926"/>
          <ac:spMkLst>
            <pc:docMk/>
            <pc:sldMk cId="3746236921" sldId="277"/>
            <ac:spMk id="11" creationId="{4F68D013-6493-7051-5386-F1E698D1AFE9}"/>
          </ac:spMkLst>
        </pc:spChg>
        <pc:picChg chg="mod">
          <ac:chgData name="Ишкова Ирина Юрьевна" userId="0de76d42-e43f-4607-94f3-08fc8700b614" providerId="ADAL" clId="{55DE313C-142B-43E4-ABCA-0B8EACB5BB1D}" dt="2023-04-06T11:10:07.726" v="213" actId="1076"/>
          <ac:picMkLst>
            <pc:docMk/>
            <pc:sldMk cId="3746236921" sldId="277"/>
            <ac:picMk id="8" creationId="{00000000-0000-0000-0000-000000000000}"/>
          </ac:picMkLst>
        </pc:picChg>
      </pc:sldChg>
      <pc:sldChg chg="addSp modSp mod">
        <pc:chgData name="Ишкова Ирина Юрьевна" userId="0de76d42-e43f-4607-94f3-08fc8700b614" providerId="ADAL" clId="{55DE313C-142B-43E4-ABCA-0B8EACB5BB1D}" dt="2023-04-06T11:10:00.303" v="212" actId="13926"/>
        <pc:sldMkLst>
          <pc:docMk/>
          <pc:sldMk cId="2241955780" sldId="278"/>
        </pc:sldMkLst>
        <pc:spChg chg="add mod">
          <ac:chgData name="Ишкова Ирина Юрьевна" userId="0de76d42-e43f-4607-94f3-08fc8700b614" providerId="ADAL" clId="{55DE313C-142B-43E4-ABCA-0B8EACB5BB1D}" dt="2023-04-06T11:10:00.303" v="212" actId="13926"/>
          <ac:spMkLst>
            <pc:docMk/>
            <pc:sldMk cId="2241955780" sldId="278"/>
            <ac:spMk id="2" creationId="{CCECF2C1-9AF5-854E-7B36-3F397A8A6EC5}"/>
          </ac:spMkLst>
        </pc:spChg>
      </pc:sldChg>
      <pc:sldChg chg="addSp modSp mod">
        <pc:chgData name="Ишкова Ирина Юрьевна" userId="0de76d42-e43f-4607-94f3-08fc8700b614" providerId="ADAL" clId="{55DE313C-142B-43E4-ABCA-0B8EACB5BB1D}" dt="2023-04-06T11:17:28.857" v="364" actId="20577"/>
        <pc:sldMkLst>
          <pc:docMk/>
          <pc:sldMk cId="4006216077" sldId="279"/>
        </pc:sldMkLst>
        <pc:spChg chg="add mod">
          <ac:chgData name="Ишкова Ирина Юрьевна" userId="0de76d42-e43f-4607-94f3-08fc8700b614" providerId="ADAL" clId="{55DE313C-142B-43E4-ABCA-0B8EACB5BB1D}" dt="2023-04-06T11:17:28.857" v="364" actId="20577"/>
          <ac:spMkLst>
            <pc:docMk/>
            <pc:sldMk cId="4006216077" sldId="279"/>
            <ac:spMk id="2" creationId="{97BD0F9A-6FFE-ED45-78C2-081E37DAFF86}"/>
          </ac:spMkLst>
        </pc:spChg>
      </pc:sldChg>
      <pc:sldChg chg="modSp mod">
        <pc:chgData name="Ишкова Ирина Юрьевна" userId="0de76d42-e43f-4607-94f3-08fc8700b614" providerId="ADAL" clId="{55DE313C-142B-43E4-ABCA-0B8EACB5BB1D}" dt="2023-04-06T11:01:53.774" v="121" actId="5793"/>
        <pc:sldMkLst>
          <pc:docMk/>
          <pc:sldMk cId="71605882" sldId="280"/>
        </pc:sldMkLst>
        <pc:spChg chg="mod">
          <ac:chgData name="Ишкова Ирина Юрьевна" userId="0de76d42-e43f-4607-94f3-08fc8700b614" providerId="ADAL" clId="{55DE313C-142B-43E4-ABCA-0B8EACB5BB1D}" dt="2023-04-06T11:01:53.774" v="121" actId="5793"/>
          <ac:spMkLst>
            <pc:docMk/>
            <pc:sldMk cId="71605882" sldId="280"/>
            <ac:spMk id="2" creationId="{00000000-0000-0000-0000-000000000000}"/>
          </ac:spMkLst>
        </pc:spChg>
        <pc:spChg chg="mod">
          <ac:chgData name="Ишкова Ирина Юрьевна" userId="0de76d42-e43f-4607-94f3-08fc8700b614" providerId="ADAL" clId="{55DE313C-142B-43E4-ABCA-0B8EACB5BB1D}" dt="2023-04-04T08:04:17.062" v="53" actId="1076"/>
          <ac:spMkLst>
            <pc:docMk/>
            <pc:sldMk cId="71605882" sldId="280"/>
            <ac:spMk id="16" creationId="{00000000-0000-0000-0000-000000000000}"/>
          </ac:spMkLst>
        </pc:spChg>
      </pc:sldChg>
      <pc:sldChg chg="modSp mod">
        <pc:chgData name="Ишкова Ирина Юрьевна" userId="0de76d42-e43f-4607-94f3-08fc8700b614" providerId="ADAL" clId="{55DE313C-142B-43E4-ABCA-0B8EACB5BB1D}" dt="2023-04-11T09:49:21.666" v="411" actId="20577"/>
        <pc:sldMkLst>
          <pc:docMk/>
          <pc:sldMk cId="3047046471" sldId="281"/>
        </pc:sldMkLst>
        <pc:spChg chg="mod">
          <ac:chgData name="Ишкова Ирина Юрьевна" userId="0de76d42-e43f-4607-94f3-08fc8700b614" providerId="ADAL" clId="{55DE313C-142B-43E4-ABCA-0B8EACB5BB1D}" dt="2023-04-11T09:49:21.666" v="411" actId="20577"/>
          <ac:spMkLst>
            <pc:docMk/>
            <pc:sldMk cId="3047046471" sldId="281"/>
            <ac:spMk id="5" creationId="{00000000-0000-0000-0000-000000000000}"/>
          </ac:spMkLst>
        </pc:spChg>
      </pc:sldChg>
      <pc:sldChg chg="addSp modSp mod">
        <pc:chgData name="Ишкова Ирина Юрьевна" userId="0de76d42-e43f-4607-94f3-08fc8700b614" providerId="ADAL" clId="{55DE313C-142B-43E4-ABCA-0B8EACB5BB1D}" dt="2023-04-06T11:08:36.302" v="202" actId="13926"/>
        <pc:sldMkLst>
          <pc:docMk/>
          <pc:sldMk cId="2678474458" sldId="283"/>
        </pc:sldMkLst>
        <pc:spChg chg="add mod">
          <ac:chgData name="Ишкова Ирина Юрьевна" userId="0de76d42-e43f-4607-94f3-08fc8700b614" providerId="ADAL" clId="{55DE313C-142B-43E4-ABCA-0B8EACB5BB1D}" dt="2023-04-06T11:08:20.608" v="193" actId="13926"/>
          <ac:spMkLst>
            <pc:docMk/>
            <pc:sldMk cId="2678474458" sldId="283"/>
            <ac:spMk id="5" creationId="{F400E517-BC2B-4A5A-8027-0C11DE51A9A1}"/>
          </ac:spMkLst>
        </pc:spChg>
        <pc:spChg chg="add mod">
          <ac:chgData name="Ишкова Ирина Юрьевна" userId="0de76d42-e43f-4607-94f3-08fc8700b614" providerId="ADAL" clId="{55DE313C-142B-43E4-ABCA-0B8EACB5BB1D}" dt="2023-04-06T11:08:36.302" v="202" actId="13926"/>
          <ac:spMkLst>
            <pc:docMk/>
            <pc:sldMk cId="2678474458" sldId="283"/>
            <ac:spMk id="8" creationId="{1D061D4C-918F-7B9D-0772-F06984C52314}"/>
          </ac:spMkLst>
        </pc:spChg>
      </pc:sldChg>
      <pc:sldChg chg="addSp delSp modSp new mod">
        <pc:chgData name="Ишкова Ирина Юрьевна" userId="0de76d42-e43f-4607-94f3-08fc8700b614" providerId="ADAL" clId="{55DE313C-142B-43E4-ABCA-0B8EACB5BB1D}" dt="2023-04-11T09:50:18.035" v="419" actId="20577"/>
        <pc:sldMkLst>
          <pc:docMk/>
          <pc:sldMk cId="1109077945" sldId="285"/>
        </pc:sldMkLst>
        <pc:spChg chg="add del mod">
          <ac:chgData name="Ишкова Ирина Юрьевна" userId="0de76d42-e43f-4607-94f3-08fc8700b614" providerId="ADAL" clId="{55DE313C-142B-43E4-ABCA-0B8EACB5BB1D}" dt="2023-04-06T11:03:29.725" v="130" actId="478"/>
          <ac:spMkLst>
            <pc:docMk/>
            <pc:sldMk cId="1109077945" sldId="285"/>
            <ac:spMk id="2" creationId="{E82A2284-117D-AA92-4A25-01BE13D356AD}"/>
          </ac:spMkLst>
        </pc:spChg>
        <pc:spChg chg="add mod">
          <ac:chgData name="Ишкова Ирина Юрьевна" userId="0de76d42-e43f-4607-94f3-08fc8700b614" providerId="ADAL" clId="{55DE313C-142B-43E4-ABCA-0B8EACB5BB1D}" dt="2023-04-11T09:50:18.035" v="419" actId="20577"/>
          <ac:spMkLst>
            <pc:docMk/>
            <pc:sldMk cId="1109077945" sldId="285"/>
            <ac:spMk id="4" creationId="{7F8C9021-C52C-55E6-145D-26AE0D34878C}"/>
          </ac:spMkLst>
        </pc:spChg>
        <pc:picChg chg="add mod">
          <ac:chgData name="Ишкова Ирина Юрьевна" userId="0de76d42-e43f-4607-94f3-08fc8700b614" providerId="ADAL" clId="{55DE313C-142B-43E4-ABCA-0B8EACB5BB1D}" dt="2023-04-06T11:04:35.585" v="162" actId="1076"/>
          <ac:picMkLst>
            <pc:docMk/>
            <pc:sldMk cId="1109077945" sldId="285"/>
            <ac:picMk id="5" creationId="{5062CA2C-B76E-511B-998E-A6541D74EDCF}"/>
          </ac:picMkLst>
        </pc:picChg>
      </pc:sldChg>
      <pc:sldChg chg="new del">
        <pc:chgData name="Ишкова Ирина Юрьевна" userId="0de76d42-e43f-4607-94f3-08fc8700b614" providerId="ADAL" clId="{55DE313C-142B-43E4-ABCA-0B8EACB5BB1D}" dt="2023-04-11T09:51:04.125" v="421" actId="680"/>
        <pc:sldMkLst>
          <pc:docMk/>
          <pc:sldMk cId="3171037634" sldId="286"/>
        </pc:sldMkLst>
      </pc:sldChg>
    </pc:docChg>
  </pc:docChgLst>
  <pc:docChgLst>
    <pc:chgData name="Нечушкина Светлана Геннадьевна" userId="7ca5aff7-41ea-4445-a8a9-2711625821a3" providerId="ADAL" clId="{3A8402DD-0732-4758-9531-211AF7D9363F}"/>
    <pc:docChg chg="undo custSel addSld modSld">
      <pc:chgData name="Нечушкина Светлана Геннадьевна" userId="7ca5aff7-41ea-4445-a8a9-2711625821a3" providerId="ADAL" clId="{3A8402DD-0732-4758-9531-211AF7D9363F}" dt="2023-04-14T06:28:40.241" v="467" actId="20577"/>
      <pc:docMkLst>
        <pc:docMk/>
      </pc:docMkLst>
      <pc:sldChg chg="addSp delSp modSp mod">
        <pc:chgData name="Нечушкина Светлана Геннадьевна" userId="7ca5aff7-41ea-4445-a8a9-2711625821a3" providerId="ADAL" clId="{3A8402DD-0732-4758-9531-211AF7D9363F}" dt="2023-04-13T08:27:53.369" v="450" actId="108"/>
        <pc:sldMkLst>
          <pc:docMk/>
          <pc:sldMk cId="1163225824" sldId="263"/>
        </pc:sldMkLst>
        <pc:spChg chg="add del mod">
          <ac:chgData name="Нечушкина Светлана Геннадьевна" userId="7ca5aff7-41ea-4445-a8a9-2711625821a3" providerId="ADAL" clId="{3A8402DD-0732-4758-9531-211AF7D9363F}" dt="2023-04-13T08:27:53.369" v="450" actId="108"/>
          <ac:spMkLst>
            <pc:docMk/>
            <pc:sldMk cId="1163225824" sldId="263"/>
            <ac:spMk id="2" creationId="{69434ECF-C825-EFE2-87F4-A55561337B66}"/>
          </ac:spMkLst>
        </pc:spChg>
        <pc:picChg chg="mod">
          <ac:chgData name="Нечушкина Светлана Геннадьевна" userId="7ca5aff7-41ea-4445-a8a9-2711625821a3" providerId="ADAL" clId="{3A8402DD-0732-4758-9531-211AF7D9363F}" dt="2023-04-13T08:22:01.192" v="446" actId="108"/>
          <ac:picMkLst>
            <pc:docMk/>
            <pc:sldMk cId="1163225824" sldId="263"/>
            <ac:picMk id="6" creationId="{00000000-0000-0000-0000-000000000000}"/>
          </ac:picMkLst>
        </pc:picChg>
      </pc:sldChg>
      <pc:sldChg chg="modSp mod">
        <pc:chgData name="Нечушкина Светлана Геннадьевна" userId="7ca5aff7-41ea-4445-a8a9-2711625821a3" providerId="ADAL" clId="{3A8402DD-0732-4758-9531-211AF7D9363F}" dt="2023-04-12T11:04:36.171" v="255" actId="1076"/>
        <pc:sldMkLst>
          <pc:docMk/>
          <pc:sldMk cId="2465331782" sldId="274"/>
        </pc:sldMkLst>
        <pc:spChg chg="mod">
          <ac:chgData name="Нечушкина Светлана Геннадьевна" userId="7ca5aff7-41ea-4445-a8a9-2711625821a3" providerId="ADAL" clId="{3A8402DD-0732-4758-9531-211AF7D9363F}" dt="2023-04-12T11:04:36.171" v="255" actId="1076"/>
          <ac:spMkLst>
            <pc:docMk/>
            <pc:sldMk cId="2465331782" sldId="274"/>
            <ac:spMk id="2" creationId="{40E9FB99-E092-EBAC-216D-B80553153117}"/>
          </ac:spMkLst>
        </pc:spChg>
      </pc:sldChg>
      <pc:sldChg chg="modSp mod">
        <pc:chgData name="Нечушкина Светлана Геннадьевна" userId="7ca5aff7-41ea-4445-a8a9-2711625821a3" providerId="ADAL" clId="{3A8402DD-0732-4758-9531-211AF7D9363F}" dt="2023-04-13T07:58:37.597" v="427" actId="20577"/>
        <pc:sldMkLst>
          <pc:docMk/>
          <pc:sldMk cId="3047046471" sldId="281"/>
        </pc:sldMkLst>
        <pc:spChg chg="mod">
          <ac:chgData name="Нечушкина Светлана Геннадьевна" userId="7ca5aff7-41ea-4445-a8a9-2711625821a3" providerId="ADAL" clId="{3A8402DD-0732-4758-9531-211AF7D9363F}" dt="2023-04-12T09:51:44.289" v="238" actId="1076"/>
          <ac:spMkLst>
            <pc:docMk/>
            <pc:sldMk cId="3047046471" sldId="281"/>
            <ac:spMk id="4" creationId="{00000000-0000-0000-0000-000000000000}"/>
          </ac:spMkLst>
        </pc:spChg>
        <pc:spChg chg="mod">
          <ac:chgData name="Нечушкина Светлана Геннадьевна" userId="7ca5aff7-41ea-4445-a8a9-2711625821a3" providerId="ADAL" clId="{3A8402DD-0732-4758-9531-211AF7D9363F}" dt="2023-04-13T07:58:37.597" v="427" actId="20577"/>
          <ac:spMkLst>
            <pc:docMk/>
            <pc:sldMk cId="3047046471" sldId="281"/>
            <ac:spMk id="5" creationId="{00000000-0000-0000-0000-000000000000}"/>
          </ac:spMkLst>
        </pc:spChg>
      </pc:sldChg>
      <pc:sldChg chg="modSp mod">
        <pc:chgData name="Нечушкина Светлана Геннадьевна" userId="7ca5aff7-41ea-4445-a8a9-2711625821a3" providerId="ADAL" clId="{3A8402DD-0732-4758-9531-211AF7D9363F}" dt="2023-04-13T08:15:39.710" v="442" actId="1076"/>
        <pc:sldMkLst>
          <pc:docMk/>
          <pc:sldMk cId="1109077945" sldId="285"/>
        </pc:sldMkLst>
        <pc:picChg chg="mod">
          <ac:chgData name="Нечушкина Светлана Геннадьевна" userId="7ca5aff7-41ea-4445-a8a9-2711625821a3" providerId="ADAL" clId="{3A8402DD-0732-4758-9531-211AF7D9363F}" dt="2023-04-13T08:15:39.710" v="442" actId="1076"/>
          <ac:picMkLst>
            <pc:docMk/>
            <pc:sldMk cId="1109077945" sldId="285"/>
            <ac:picMk id="5" creationId="{5062CA2C-B76E-511B-998E-A6541D74EDCF}"/>
          </ac:picMkLst>
        </pc:picChg>
      </pc:sldChg>
      <pc:sldChg chg="addSp modSp new mod">
        <pc:chgData name="Нечушкина Светлана Геннадьевна" userId="7ca5aff7-41ea-4445-a8a9-2711625821a3" providerId="ADAL" clId="{3A8402DD-0732-4758-9531-211AF7D9363F}" dt="2023-04-14T06:28:40.241" v="467" actId="20577"/>
        <pc:sldMkLst>
          <pc:docMk/>
          <pc:sldMk cId="3248722493" sldId="286"/>
        </pc:sldMkLst>
        <pc:spChg chg="add mod">
          <ac:chgData name="Нечушкина Светлана Геннадьевна" userId="7ca5aff7-41ea-4445-a8a9-2711625821a3" providerId="ADAL" clId="{3A8402DD-0732-4758-9531-211AF7D9363F}" dt="2023-04-14T06:28:40.241" v="467" actId="20577"/>
          <ac:spMkLst>
            <pc:docMk/>
            <pc:sldMk cId="3248722493" sldId="286"/>
            <ac:spMk id="3" creationId="{9BFCC08C-A317-4454-5445-E05528E9C062}"/>
          </ac:spMkLst>
        </pc:spChg>
      </pc:sldChg>
    </pc:docChg>
  </pc:docChgLst>
  <pc:docChgLst>
    <pc:chgData name="Ишкова Ирина Юрьевна" userId="0de76d42-e43f-4607-94f3-08fc8700b614" providerId="ADAL" clId="{0D00AF06-2E9C-4A01-ABFD-5F67C14878BA}"/>
    <pc:docChg chg="custSel modSld">
      <pc:chgData name="Ишкова Ирина Юрьевна" userId="0de76d42-e43f-4607-94f3-08fc8700b614" providerId="ADAL" clId="{0D00AF06-2E9C-4A01-ABFD-5F67C14878BA}" dt="2023-05-11T09:43:30.546" v="13" actId="21"/>
      <pc:docMkLst>
        <pc:docMk/>
      </pc:docMkLst>
      <pc:sldChg chg="delSp modSp mod">
        <pc:chgData name="Ишкова Ирина Юрьевна" userId="0de76d42-e43f-4607-94f3-08fc8700b614" providerId="ADAL" clId="{0D00AF06-2E9C-4A01-ABFD-5F67C14878BA}" dt="2023-05-11T09:43:30.546" v="13" actId="21"/>
        <pc:sldMkLst>
          <pc:docMk/>
          <pc:sldMk cId="313657332" sldId="282"/>
        </pc:sldMkLst>
        <pc:spChg chg="mod">
          <ac:chgData name="Ишкова Ирина Юрьевна" userId="0de76d42-e43f-4607-94f3-08fc8700b614" providerId="ADAL" clId="{0D00AF06-2E9C-4A01-ABFD-5F67C14878BA}" dt="2023-05-11T09:43:04.344" v="10" actId="1076"/>
          <ac:spMkLst>
            <pc:docMk/>
            <pc:sldMk cId="313657332" sldId="282"/>
            <ac:spMk id="2" creationId="{00000000-0000-0000-0000-000000000000}"/>
          </ac:spMkLst>
        </pc:spChg>
        <pc:spChg chg="mod">
          <ac:chgData name="Ишкова Ирина Юрьевна" userId="0de76d42-e43f-4607-94f3-08fc8700b614" providerId="ADAL" clId="{0D00AF06-2E9C-4A01-ABFD-5F67C14878BA}" dt="2023-05-11T09:43:19.570" v="12" actId="20577"/>
          <ac:spMkLst>
            <pc:docMk/>
            <pc:sldMk cId="313657332" sldId="282"/>
            <ac:spMk id="8" creationId="{00000000-0000-0000-0000-000000000000}"/>
          </ac:spMkLst>
        </pc:spChg>
        <pc:spChg chg="del">
          <ac:chgData name="Ишкова Ирина Юрьевна" userId="0de76d42-e43f-4607-94f3-08fc8700b614" providerId="ADAL" clId="{0D00AF06-2E9C-4A01-ABFD-5F67C14878BA}" dt="2023-05-11T09:43:30.546" v="13" actId="21"/>
          <ac:spMkLst>
            <pc:docMk/>
            <pc:sldMk cId="313657332" sldId="282"/>
            <ac:spMk id="1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8929C-004E-4310-8CC0-AC5F3F713CED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94F8E-4043-417D-843B-E573B329A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6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94F8E-4043-417D-843B-E573B329A6B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669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9A024-A9D3-E019-4EE2-0C9FA8E84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8A0D30-DB56-218C-6CCA-545326081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30EC35-B6C7-EABA-492E-BC83C205C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CC92CD-17DA-F034-847C-A9F12AB5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81058D-3832-C94D-5D78-A8253B41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49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F0DF4-FE41-F70C-6D57-C45F16219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0C0812-F20F-7C3C-3DF1-06E02697D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F5342C-61E6-F081-D9D8-C43A4067E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7FFF48-3D39-AF4A-012B-2F39A575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4AE08D-AE5C-C7DB-88A8-667729CE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1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BC2C6A-9A50-034F-FCC6-0A28352749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F11C99-5127-0D3F-A308-DAB9E4C73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7237B3-EAB6-FDB0-C2FF-C2C307A81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9A2008-4DCA-9E2C-BFE7-AB18ACBB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C6D91-66DD-09F5-4062-B9E28C82E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840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69681-63FB-6E32-BA00-143F059DF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346D83-9451-9546-30EE-9C7B3F707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41C9E5-7035-B7E0-2F51-871DEC072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99F94-0EAA-8EE5-9867-9DDFEB86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0E7FE2-8550-7ECD-7A69-0D2A461B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4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36C23-88DA-C9D9-BAD4-B66784EC4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9F4D6A-8984-C07A-F6E2-F544E2E16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74E8FF-1F6C-984D-2D75-294BA19D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D03BE7-F642-DEED-BCDF-1143D6CA3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E25FC6-EEE7-EF71-255F-D48469D9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3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6A16-C750-B70D-A6C4-77F336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68992-4A10-82F4-732E-94147C478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87A30A-832E-157C-0229-70B597666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82295B-4A3F-87CB-7CF8-2ACE6CDA3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48500-D728-17C5-E43F-D046386F0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E184F3-09B1-385C-E713-11BE5B37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55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95D4F-8C25-34F8-4F57-1430CB21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F43C15-D58C-376D-7086-2C2848F40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C77516-60CD-C584-7123-D7016106F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978A5B-C538-0E88-6B02-6ED947FD9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648376-2AA7-0F67-5849-8303E4E0A2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A15A09-6015-E5EA-9E12-90755687A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69E9A0-1069-8493-E2C0-3D98786A6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E3DD50-616A-E3B0-DA1F-F91DDA70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5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BDCFF-D37D-0510-14CF-699B16FF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F4CA65-1C30-1F5D-B81E-1AB6CFDD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4239B8-4BD4-2092-657F-E0592BB9F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FE5F36-C147-BA51-4E06-27CCEEC2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93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3317FB-79A0-5A37-C874-573118F7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887213-7CDA-953B-30AA-94856B05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AF814A-EB81-53AF-85BB-D6471F95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19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32BE2-9B94-FCAB-802C-ECE425D7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C11588-6CC1-A643-F170-93DC3A4CA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1AAEA9-3B37-8CE6-B358-2A8AECB08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665A67-7A9A-629D-9EAB-2D2D79B8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1FA709-BA04-7876-44FE-DC8E97D8C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CB699B-53B8-E27D-7C9C-6FDD36E1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191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9F358-CD46-4A14-057F-AE641592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F52E75-2745-DA5A-6FF5-893344CE14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5D844A-C213-B810-4AE8-692725C74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9D4F9-8D14-EBE4-FB34-72183F42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0E697A-CF0D-E08E-1E84-02495541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08A103-D2B5-A421-9B74-71052C5C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87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B0233-4FFA-7143-7198-AFF8F610E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534B68-3A58-25FC-6C1D-CC2C77D37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173B6E-7FB3-9993-4166-D09B790AF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05C31-865C-46F9-9546-B70511582A72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F2C04D-17D1-E5B7-E7CC-7A8DA3650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94BE48-9C74-311F-E7B2-A0D4F0C33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0B085-3FD2-438E-ACEC-C0F803A3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28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nest.cua.edu/event/5646818" TargetMode="External"/><Relationship Id="rId13" Type="http://schemas.openxmlformats.org/officeDocument/2006/relationships/hyperlink" Target="https://wetechweb.com/astrology-and-religion-relationships-between-the-fields-we-tech-web/" TargetMode="External"/><Relationship Id="rId18" Type="http://schemas.openxmlformats.org/officeDocument/2006/relationships/hyperlink" Target="http://www.astro-cabinet.ru/library/vbnk/nikolay-kopernik7.htm" TargetMode="External"/><Relationship Id="rId26" Type="http://schemas.openxmlformats.org/officeDocument/2006/relationships/hyperlink" Target="https://interessno.ru/2020/10/31/interesnye-fakty-o-nikolae-kopernike/" TargetMode="External"/><Relationship Id="rId3" Type="http://schemas.openxmlformats.org/officeDocument/2006/relationships/hyperlink" Target="https://magazin.travelportal.cz/2019/01/08/lindores-skotske-opatstvi-whisky/" TargetMode="External"/><Relationship Id="rId21" Type="http://schemas.openxmlformats.org/officeDocument/2006/relationships/hyperlink" Target="http://kakizobreli.ru/otkrytiya-kopernika-kratko-i-ponyatno/" TargetMode="External"/><Relationship Id="rId7" Type="http://schemas.openxmlformats.org/officeDocument/2006/relationships/hyperlink" Target="https://frpedia.wiki/ru/Laurent_Corvin" TargetMode="External"/><Relationship Id="rId12" Type="http://schemas.openxmlformats.org/officeDocument/2006/relationships/hyperlink" Target="https://www.emory.edu/INTELNET/zh_filosof_pismo.html" TargetMode="External"/><Relationship Id="rId17" Type="http://schemas.openxmlformats.org/officeDocument/2006/relationships/hyperlink" Target="https://www.quark.sk/mikulas-kopernik/" TargetMode="External"/><Relationship Id="rId25" Type="http://schemas.openxmlformats.org/officeDocument/2006/relationships/hyperlink" Target="https://berega-tour.tourister.ru/photoalbum/40344" TargetMode="External"/><Relationship Id="rId2" Type="http://schemas.openxmlformats.org/officeDocument/2006/relationships/hyperlink" Target="https://miasslib.ru/2023/02/17/&#1074;&#1077;&#1083;&#1080;&#1082;&#1080;&#1081;-&#1091;&#1095;&#1105;&#1085;&#1099;&#1081;-&#1101;&#1087;&#1086;&#1093;&#1080;-&#1074;&#1086;&#1079;&#1088;&#1086;&#1078;&#1076;&#1077;&#1085;&#1080;&#1103;/" TargetMode="External"/><Relationship Id="rId16" Type="http://schemas.openxmlformats.org/officeDocument/2006/relationships/hyperlink" Target="http://consciencemedievale.fr/la-terre-plate-au-moyen-age" TargetMode="External"/><Relationship Id="rId20" Type="http://schemas.openxmlformats.org/officeDocument/2006/relationships/hyperlink" Target="https://velikielyudi.ru/uchenye/nikolaj-kopernik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stro-cabinet.ru/library/vbnk/nikolay-kopernik5.htm" TargetMode="External"/><Relationship Id="rId11" Type="http://schemas.openxmlformats.org/officeDocument/2006/relationships/hyperlink" Target="https://beforenewton.blog/daily-readings/responses-to-copernicus/" TargetMode="External"/><Relationship Id="rId24" Type="http://schemas.openxmlformats.org/officeDocument/2006/relationships/hyperlink" Target="https://bucharsky.livejournal.com/12595.html" TargetMode="External"/><Relationship Id="rId5" Type="http://schemas.openxmlformats.org/officeDocument/2006/relationships/hyperlink" Target="http://nikokop.narod.ru/st002.htm" TargetMode="External"/><Relationship Id="rId15" Type="http://schemas.openxmlformats.org/officeDocument/2006/relationships/hyperlink" Target="https://healthresearchfunding.org/5-major-accomplishments-of-nicolaus-copernicus/" TargetMode="External"/><Relationship Id="rId23" Type="http://schemas.openxmlformats.org/officeDocument/2006/relationships/hyperlink" Target="https://www.liveinternet.ru/users/stewardess0202/post494434788/" TargetMode="External"/><Relationship Id="rId28" Type="http://schemas.openxmlformats.org/officeDocument/2006/relationships/hyperlink" Target="https://visittorun.com/en/node/111" TargetMode="External"/><Relationship Id="rId10" Type="http://schemas.openxmlformats.org/officeDocument/2006/relationships/hyperlink" Target="https://pixels.com/featured/2-nicolas-copernicus-polish-astronomer-print-collector.html" TargetMode="External"/><Relationship Id="rId19" Type="http://schemas.openxmlformats.org/officeDocument/2006/relationships/hyperlink" Target="http://janosikowka.com.pl/okolica/frombork_-_katedra_01/" TargetMode="External"/><Relationship Id="rId4" Type="http://schemas.openxmlformats.org/officeDocument/2006/relationships/hyperlink" Target="https://dic.academic.ru/dic.nsf/ruwiki/837" TargetMode="External"/><Relationship Id="rId9" Type="http://schemas.openxmlformats.org/officeDocument/2006/relationships/hyperlink" Target="https://actingcollegeses.com/library/acting-questions/read/269957-what-race-were-chaldeans" TargetMode="External"/><Relationship Id="rId14" Type="http://schemas.openxmlformats.org/officeDocument/2006/relationships/hyperlink" Target="https://insidestory.gr/author/thermou?page=2" TargetMode="External"/><Relationship Id="rId22" Type="http://schemas.openxmlformats.org/officeDocument/2006/relationships/hyperlink" Target="https://asteropa.ru/sistema-mira-kopernika/" TargetMode="External"/><Relationship Id="rId27" Type="http://schemas.openxmlformats.org/officeDocument/2006/relationships/hyperlink" Target="https://loc.getarchive.net/media/harmonia-macrocosmica-seu-atlas-universalis-et-novus-totius-universi-creati-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Николай Коперник краткая биография википедия, кто такой Коперник, основные  идеи, в какой стране родился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7" y="0"/>
            <a:ext cx="109256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745FF6-F607-6248-A0AE-F67F70E21419}"/>
              </a:ext>
            </a:extLst>
          </p:cNvPr>
          <p:cNvSpPr txBox="1"/>
          <p:nvPr/>
        </p:nvSpPr>
        <p:spPr>
          <a:xfrm>
            <a:off x="-145131" y="469674"/>
            <a:ext cx="6489370" cy="4524315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ПЕРВЫЙ АСТРОФИЗИК</a:t>
            </a:r>
          </a:p>
          <a:p>
            <a:pPr algn="ctr">
              <a:lnSpc>
                <a:spcPct val="150000"/>
              </a:lnSpc>
            </a:pPr>
            <a:r>
              <a:rPr lang="ru-RU" sz="48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ВО</a:t>
            </a:r>
          </a:p>
          <a:p>
            <a:pPr algn="ctr">
              <a:lnSpc>
                <a:spcPct val="150000"/>
              </a:lnSpc>
            </a:pPr>
            <a:r>
              <a:rPr lang="ru-RU" sz="48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ВСЕЛЕННОЙ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22EAEB-C3C6-BC61-8979-36B62FA279C3}"/>
              </a:ext>
            </a:extLst>
          </p:cNvPr>
          <p:cNvSpPr txBox="1"/>
          <p:nvPr/>
        </p:nvSpPr>
        <p:spPr>
          <a:xfrm>
            <a:off x="573170" y="4993989"/>
            <a:ext cx="50527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CFCA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 550-летию астронома, математика, механика, экономиста, </a:t>
            </a:r>
          </a:p>
          <a:p>
            <a:pPr algn="ctr"/>
            <a:r>
              <a:rPr lang="ru-RU" sz="2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CFCA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каноника эпохи Возрождения </a:t>
            </a:r>
          </a:p>
          <a:p>
            <a:pPr algn="ctr"/>
            <a:r>
              <a:rPr lang="ru-RU" sz="20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CFCA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Николая Коперника</a:t>
            </a:r>
          </a:p>
        </p:txBody>
      </p:sp>
    </p:spTree>
    <p:extLst>
      <p:ext uri="{BB962C8B-B14F-4D97-AF65-F5344CB8AC3E}">
        <p14:creationId xmlns:p14="http://schemas.microsoft.com/office/powerpoint/2010/main" val="2090147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30" y="4200523"/>
            <a:ext cx="1738034" cy="2238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49" y="1062035"/>
            <a:ext cx="2308481" cy="159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450" y="2418830"/>
            <a:ext cx="1716673" cy="212459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" name="Рисунок 6" descr="Астрономические наблюдения и астрономические инструменты Коперника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28"/>
          <a:stretch/>
        </p:blipFill>
        <p:spPr bwMode="auto">
          <a:xfrm>
            <a:off x="482973" y="261935"/>
            <a:ext cx="6983040" cy="471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82973" y="5141801"/>
            <a:ext cx="6983040" cy="155427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Коперник проводил собственные наблюдения, однако, если учесть условия, в которых он работал, и средства, которыми располагал, можно легко убедиться в том, что серьезно расширить необходимую ему физическую базу он не мог.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96763" y="1131729"/>
            <a:ext cx="1224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pPr algn="r"/>
            <a:r>
              <a:rPr lang="ru-RU" dirty="0"/>
              <a:t>Ил. 17.</a:t>
            </a:r>
          </a:p>
          <a:p>
            <a:pPr algn="r"/>
            <a:r>
              <a:rPr lang="ru-RU" dirty="0"/>
              <a:t>Трикветрум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21136" y="3115855"/>
            <a:ext cx="1664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pPr algn="l"/>
            <a:r>
              <a:rPr lang="ru-RU" dirty="0"/>
              <a:t>Ил. 18.</a:t>
            </a:r>
          </a:p>
          <a:p>
            <a:pPr algn="l"/>
            <a:r>
              <a:rPr lang="ru-RU" dirty="0"/>
              <a:t>Армиллярная сфера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7782" y="5334162"/>
            <a:ext cx="1619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600" b="1"/>
            </a:lvl1pPr>
          </a:lstStyle>
          <a:p>
            <a:r>
              <a:rPr lang="ru-RU" dirty="0"/>
              <a:t>Ил. 19.</a:t>
            </a:r>
          </a:p>
          <a:p>
            <a:r>
              <a:rPr lang="ru-RU" dirty="0"/>
              <a:t>Гороскопий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7743450" y="305113"/>
            <a:ext cx="4147180" cy="555177"/>
          </a:xfrm>
          <a:prstGeom prst="round2DiagRect">
            <a:avLst/>
          </a:prstGeom>
          <a:solidFill>
            <a:srgbClr val="F8EBDC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Приборы, которыми пользовался Коперник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AC5BE6-45F8-5DA3-7B75-43542EE8A41B}"/>
              </a:ext>
            </a:extLst>
          </p:cNvPr>
          <p:cNvSpPr txBox="1"/>
          <p:nvPr/>
        </p:nvSpPr>
        <p:spPr>
          <a:xfrm>
            <a:off x="552770" y="4815842"/>
            <a:ext cx="84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16 </a:t>
            </a:r>
          </a:p>
        </p:txBody>
      </p:sp>
    </p:spTree>
    <p:extLst>
      <p:ext uri="{BB962C8B-B14F-4D97-AF65-F5344CB8AC3E}">
        <p14:creationId xmlns:p14="http://schemas.microsoft.com/office/powerpoint/2010/main" val="659301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4216" y="618868"/>
            <a:ext cx="11263876" cy="96949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Пробыв в Италии около 10 лет, Коперник возвратился к себе на родину и большую часть остальной жизни провел в маленьком городке Фромборк, где стараниями своего дяди епископа Вармийского получил еще в 1497 году место каноника.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31936" y="1418583"/>
            <a:ext cx="5476155" cy="155427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Построенный там в 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XIV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веке собор был обнесен крепостной стеной. В северо-западной башне этой стены поселился Коперник; отсюда было удобно производить астрономические наблюдения.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16" y="1794763"/>
            <a:ext cx="3576192" cy="2678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02" y="1794763"/>
            <a:ext cx="1762296" cy="2672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44216" y="4595320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Ил. 20. Фромборкский собор и «Башня Коперника»</a:t>
            </a:r>
          </a:p>
        </p:txBody>
      </p:sp>
      <p:pic>
        <p:nvPicPr>
          <p:cNvPr id="10" name="Рисунок 9" descr="Эугениуш Рыбка - Николай Коперник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920" y="2972855"/>
            <a:ext cx="2380172" cy="345900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00717" y="5002067"/>
            <a:ext cx="8883704" cy="1261884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Книга Э. Рыбки «Николай Коперник», выпущенная польским издательством, повествует об эпохе, в которой зародилась революционная мысль Коперника, приведшая к созданию новой теории строения мира. Подробно рассмотрены этапы развития, значение и упрочение учения Коперника.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23457" y="3210325"/>
            <a:ext cx="2960964" cy="155427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Он усиленно занимается астрономией, вынашивая новые идеи о строении мира и проверяя их наблюдениями.</a:t>
            </a:r>
          </a:p>
        </p:txBody>
      </p:sp>
    </p:spTree>
    <p:extLst>
      <p:ext uri="{BB962C8B-B14F-4D97-AF65-F5344CB8AC3E}">
        <p14:creationId xmlns:p14="http://schemas.microsoft.com/office/powerpoint/2010/main" val="2071188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9898" y="463309"/>
            <a:ext cx="6708741" cy="126188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Как ученый с широкими и разносторонними знаниями Коперник много времени уделяет государственным делам. В 1519 году с целью упорядочения денежного обращения он пишет трактат «О чеканке монет».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9898" y="1747221"/>
            <a:ext cx="6793582" cy="96949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 1516 году Коперник организует успешную оборону города Ольштын, который пытались захватить войска Тевтонского ордена.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5056" y="2772972"/>
            <a:ext cx="6793583" cy="677108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Занимаясь врачебной практикой, Коперник приобрел славу искусного врача.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00660" y="3557533"/>
            <a:ext cx="7772708" cy="155427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Выполняя служебные обязанности в качестве администратора коммунальных владений Вармийского церковного управления польский ученый сконструировал водоподъемный механизм (норию) для регулирования стока реки, водоснабжения населения и развития местного судоходства.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00660" y="5111805"/>
            <a:ext cx="7772708" cy="96949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 такой обстановке Коперник продолжает работать над своей рукописью. Однако он не спешит ее публиковать, по-видимому, опасаясь тех последствий, которые это может вызвать.</a:t>
            </a:r>
          </a:p>
        </p:txBody>
      </p:sp>
      <p:pic>
        <p:nvPicPr>
          <p:cNvPr id="9" name="Рисунок 8" descr="Открытия Коперника: кратко и понятно — История изобретени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6" y="3764496"/>
            <a:ext cx="3479403" cy="216850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0" name="Рисунок 9" descr="Николай Коперник. А. Хргиан [1973 - - Земля и люди. 1973. Популярный  географический ежегодник]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616" y="700398"/>
            <a:ext cx="4275205" cy="233503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15AB28-F683-6307-E602-1B39A6477C4F}"/>
              </a:ext>
            </a:extLst>
          </p:cNvPr>
          <p:cNvSpPr txBox="1"/>
          <p:nvPr/>
        </p:nvSpPr>
        <p:spPr>
          <a:xfrm>
            <a:off x="1774593" y="5930441"/>
            <a:ext cx="789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CFC9B8-A8C1-1066-80F5-8C5E58C28934}"/>
              </a:ext>
            </a:extLst>
          </p:cNvPr>
          <p:cNvSpPr txBox="1"/>
          <p:nvPr/>
        </p:nvSpPr>
        <p:spPr>
          <a:xfrm>
            <a:off x="9183177" y="3035430"/>
            <a:ext cx="860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21 </a:t>
            </a:r>
          </a:p>
        </p:txBody>
      </p:sp>
    </p:spTree>
    <p:extLst>
      <p:ext uri="{BB962C8B-B14F-4D97-AF65-F5344CB8AC3E}">
        <p14:creationId xmlns:p14="http://schemas.microsoft.com/office/powerpoint/2010/main" val="1934556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иток фон для презентации - фото и картинки: 58 штук"/>
          <p:cNvPicPr>
            <a:picLocks noChangeAspect="1" noChangeArrowheads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99406" y="-338833"/>
            <a:ext cx="3752850" cy="684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47144" y="1370880"/>
            <a:ext cx="22058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 dirty="0"/>
              <a:t>«Все замечаемые нами у Солнца движения не свойственны ему, но принадлежат Земле и нашей сфере, вместе с которой мы вращаемся вокруг Солнца, как и всякая другая планета; таким образом, Земля имеет несколько движений.»</a:t>
            </a:r>
          </a:p>
          <a:p>
            <a:endParaRPr lang="ru-RU" sz="1700" i="1" dirty="0"/>
          </a:p>
          <a:p>
            <a:pPr algn="r"/>
            <a:r>
              <a:rPr lang="ru-RU" sz="1700" i="1" dirty="0"/>
              <a:t>Коперник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0519" y="3902342"/>
            <a:ext cx="8334116" cy="126188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Основной заслугой Коперника было обоснование положения о том, что видимое движение Солнца и звезд объясняется не обращением их вокруг Земли, а суточным вращением самой Земли вокруг собственной оси и годичным обращением ее вокруг Солнца. </a:t>
            </a:r>
          </a:p>
        </p:txBody>
      </p:sp>
      <p:pic>
        <p:nvPicPr>
          <p:cNvPr id="7" name="Рисунок 6" descr="Система мира Коперника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9" y="495622"/>
            <a:ext cx="4793320" cy="2933378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381135" y="593744"/>
            <a:ext cx="3423500" cy="301621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Теория Коперника позволила впервые в истории науки о небе сделать обоснованные выводы о действительном расположении планет в Солнечной системе. Она дала возможность с большой точностью определить их относительные расстояния от Солнца.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0519" y="5164226"/>
            <a:ext cx="8334116" cy="969496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Теория Коперника отвергала геоцентрическое учение Клавдия Птолемея, древнегреческого ученого 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века н.э., господствовавшее до того и официально поддерживавшееся отцами церкви.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E9FB99-E092-EBAC-216D-B80553153117}"/>
              </a:ext>
            </a:extLst>
          </p:cNvPr>
          <p:cNvSpPr txBox="1"/>
          <p:nvPr/>
        </p:nvSpPr>
        <p:spPr>
          <a:xfrm>
            <a:off x="2481704" y="3417594"/>
            <a:ext cx="770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23</a:t>
            </a:r>
          </a:p>
        </p:txBody>
      </p:sp>
    </p:spTree>
    <p:extLst>
      <p:ext uri="{BB962C8B-B14F-4D97-AF65-F5344CB8AC3E}">
        <p14:creationId xmlns:p14="http://schemas.microsoft.com/office/powerpoint/2010/main" val="2465331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5 интересных фактов из жизни Коперника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r="13262"/>
          <a:stretch/>
        </p:blipFill>
        <p:spPr bwMode="auto">
          <a:xfrm>
            <a:off x="5725335" y="116200"/>
            <a:ext cx="6188196" cy="660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60150" y="165946"/>
            <a:ext cx="5081047" cy="6509451"/>
          </a:xfrm>
          <a:prstGeom prst="rect">
            <a:avLst/>
          </a:prstGeom>
          <a:solidFill>
            <a:srgbClr val="F8EBD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3687" y="240141"/>
            <a:ext cx="466337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Эта новая теория исходит из следующих требований: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25373" y="3186260"/>
            <a:ext cx="36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80565" y="917249"/>
            <a:ext cx="4663372" cy="5768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200"/>
              </a:spcAft>
              <a:buClr>
                <a:srgbClr val="C0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i="1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орбиты и небесные сферы не имеют общего центра; </a:t>
            </a:r>
            <a:endParaRPr lang="ru-RU" sz="1400" b="1" i="1" dirty="0">
              <a:solidFill>
                <a:srgbClr val="3333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200"/>
              </a:spcAft>
              <a:buClr>
                <a:srgbClr val="C0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i="1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центр Земли — не центр Вселенной, но только центр масс и орбиты Луны; </a:t>
            </a:r>
            <a:endParaRPr lang="ru-RU" sz="1400" b="1" i="1" dirty="0">
              <a:solidFill>
                <a:srgbClr val="3333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200"/>
              </a:spcAft>
              <a:buClr>
                <a:srgbClr val="C0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i="1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все планеты движутся по орбитам, центром которых является Солнце, и поэтому Солнце является центром мира; </a:t>
            </a:r>
            <a:endParaRPr lang="ru-RU" sz="1400" b="1" i="1" dirty="0">
              <a:solidFill>
                <a:srgbClr val="3333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200"/>
              </a:spcAft>
              <a:buClr>
                <a:srgbClr val="C0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i="1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расстояние между Землёй и Солнцем очень мало по сравнению с расстоянием между Землёй и неподвижными звёздами; </a:t>
            </a:r>
            <a:endParaRPr lang="ru-RU" sz="1400" b="1" i="1" dirty="0">
              <a:solidFill>
                <a:srgbClr val="3333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200"/>
              </a:spcAft>
              <a:buClr>
                <a:srgbClr val="C0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i="1" dirty="0">
                <a:solidFill>
                  <a:srgbClr val="333333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суточное движение Солнца — воображаемо, и вызвано эффектом вращения Земли, которая поворачивается один раз за 24 часа вокруг своей оси, которая всегда остаётся параллельной самой себе; </a:t>
            </a:r>
            <a:endParaRPr lang="ru-RU" sz="1400" b="1" i="1" dirty="0">
              <a:solidFill>
                <a:srgbClr val="3333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200"/>
              </a:spcAft>
              <a:buClr>
                <a:srgbClr val="C0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i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Земля (вместе с Луной, как и другие планеты), обращается вокруг Солнца, и поэтому те перемещения, которые, как кажется, делает Солнце (суточное движение, а также годичное движение, когда Солнце перемещается по Зодиаку) — не более чем эффект движения Земли; </a:t>
            </a:r>
            <a:endParaRPr lang="ru-RU" sz="1400" b="1" i="1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200"/>
              </a:spcAft>
              <a:buClr>
                <a:srgbClr val="C00000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i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это движение Земли и других планет объясняет их расположение и конкретные характеристики движения планет.</a:t>
            </a:r>
            <a:endParaRPr lang="ru-RU" sz="1400" b="1" i="1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8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8220" y="479056"/>
            <a:ext cx="11462992" cy="126188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Новая теория движения Земли стала предметом острых дискуссий.  Католическая церковь не высказывалась официально по этому вопросу при жизни Коперника. Лишь в 1616 году произведение Коперника было занесено католической церковью в список запрещенных и только после 1822 года учение Коперника перестало упоминаться в ватиканском «Списке запрещенных книг».</a:t>
            </a:r>
          </a:p>
        </p:txBody>
      </p:sp>
      <p:pic>
        <p:nvPicPr>
          <p:cNvPr id="5" name="Рисунок 4" descr="Коперник Н. О вращении небесных сфер скачать бесплатно электронная  библиотека истории науки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038" y="1883873"/>
            <a:ext cx="3096479" cy="41492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856670" y="1901957"/>
            <a:ext cx="4291863" cy="4478149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Перевод рукописи Николая Коперника, вышедший в издательстве «Наука» в 1964 году – это первое полное издание труда Коперника на русском языке. Вместе с ним печатаются переводы «Малого комментария» и «Первого повествования». Профессором И.Н. Веселовским выполнен перевод со сличением между собой различных латинских изданий с рукописью самого Коперника. Книга является итогом глубокого научного и исторического исследования, основанного на архивном материале.</a:t>
            </a:r>
          </a:p>
        </p:txBody>
      </p:sp>
      <p:pic>
        <p:nvPicPr>
          <p:cNvPr id="7" name="Рисунок 6" descr="О вращении небесных сфер — Википедия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13" y="2857803"/>
            <a:ext cx="2587401" cy="3779453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58220" y="1760762"/>
            <a:ext cx="3309201" cy="1077218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24. Схема гелиоцентрической системы мира из рукописи «О вращениях небесных сфер» Н.Коперника</a:t>
            </a:r>
          </a:p>
        </p:txBody>
      </p:sp>
      <p:pic>
        <p:nvPicPr>
          <p:cNvPr id="9" name="Рисунок 8" descr="О вращениях небесных сфер - Коперник Н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t="11585" r="21812" b="11439"/>
          <a:stretch/>
        </p:blipFill>
        <p:spPr bwMode="auto">
          <a:xfrm rot="1084977">
            <a:off x="10047399" y="3787935"/>
            <a:ext cx="1505950" cy="272372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О вращении небесных сфер. Малый комментарий. Послание против Вернера.  Упсальская запись - Коперник Н.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410" y="3968685"/>
            <a:ext cx="1995515" cy="2593156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66602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иток фон для презентации - фото и картинки: 58 штук"/>
          <p:cNvPicPr>
            <a:picLocks noChangeAspect="1" noChangeArrowheads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34" y="-235658"/>
            <a:ext cx="375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9580" y="1587411"/>
            <a:ext cx="230642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i="1" dirty="0"/>
              <a:t>«…чем бессмысленнее в настоящее время покажется многим мое учение о движении Земли, тем более оно покажется удивительным и заслужит благодарности после издания моих сочинений, когда мрак будет рассеян яснейшими доказательствами»</a:t>
            </a:r>
          </a:p>
          <a:p>
            <a:r>
              <a:rPr lang="ru-RU" sz="1700" i="1" dirty="0"/>
              <a:t>                       </a:t>
            </a:r>
          </a:p>
          <a:p>
            <a:pPr algn="r"/>
            <a:r>
              <a:rPr lang="ru-RU" sz="1700" i="1" dirty="0"/>
              <a:t> Коперник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89023" y="609918"/>
            <a:ext cx="8094482" cy="155427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Хотя полностью труд Коперника был опубликован в 1543 году, некоторые сведения о его работе распространились по Европе задолго до этого. Большую роль в подготовке и публикации рукописи сыграл ученик и сподвижник Коперника немецкий астроном и математик Георг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Иоахим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Ретик. Он стал страстным пропагандистом его учения.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18515" y="2226756"/>
            <a:ext cx="3908982" cy="4185761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Выпуск книги Коперника совпал со временем его тяжелой болезни. Николай Коперник скончался 24 мая 1543 года. Он похоронен под плитами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фромборкского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кафедрального собора. В 1830 году в Варшаве был открыт памятник Николаю Копернику работы известного датского скульптора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Торвальдсена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. На пьедестале этого первого памятника великому ученому высечены слова: «Солнце остановил, сдвинул Землю».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4" r="19133"/>
          <a:stretch/>
        </p:blipFill>
        <p:spPr bwMode="auto">
          <a:xfrm>
            <a:off x="5982878" y="2369310"/>
            <a:ext cx="1753386" cy="342103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1CBE89-E042-312F-C9C6-F64F62732EEE}"/>
              </a:ext>
            </a:extLst>
          </p:cNvPr>
          <p:cNvSpPr txBox="1"/>
          <p:nvPr/>
        </p:nvSpPr>
        <p:spPr>
          <a:xfrm>
            <a:off x="4250988" y="5837590"/>
            <a:ext cx="846271" cy="338554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 b="1"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Ил. 25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68D013-6493-7051-5386-F1E698D1AFE9}"/>
              </a:ext>
            </a:extLst>
          </p:cNvPr>
          <p:cNvSpPr txBox="1"/>
          <p:nvPr/>
        </p:nvSpPr>
        <p:spPr>
          <a:xfrm>
            <a:off x="6418345" y="5804079"/>
            <a:ext cx="1081752" cy="338554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 b="1"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Ил. 26 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5245"/>
          <a:stretch/>
        </p:blipFill>
        <p:spPr bwMode="auto">
          <a:xfrm>
            <a:off x="3734585" y="2353986"/>
            <a:ext cx="1970202" cy="342103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6236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4988" y="639494"/>
            <a:ext cx="7749771" cy="1554272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После открытий Коперника и его непосредственных последователей в XVII веке периоды бурного развития науки следовали один за другим. Работы Коперника положили начало «цепной реакции» замечательных открытий и достижений во все новых областях наук.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83481" y="2191087"/>
            <a:ext cx="5061278" cy="1846659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Опираясь на фундамент, заложенный Коперником, Кеплер сформулировал законы движения планет, а Ньютон, обобщив их, дал начало учению о динамике. Наследниками этих традиций являются современная физика и космология. 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1" y="2502008"/>
            <a:ext cx="2482123" cy="346191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083481" y="4232963"/>
            <a:ext cx="8662315" cy="1846659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 сборник статей «Николай Коперник», вышедший в 1973 году к 500-летию со дня рождения польского астронома, включены выступления президентов Академии наук Советского Союза академика М.В. Келдыша и Польской академии наук академика В.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Тшебятовского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, многих ученых-исследователей творчества Коперника. В докладах освещены не только жизнедеятельность Коперника, но и развитие его учения последующими поколениями.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6" r="5253"/>
          <a:stretch/>
        </p:blipFill>
        <p:spPr bwMode="auto">
          <a:xfrm>
            <a:off x="8267306" y="593564"/>
            <a:ext cx="3478491" cy="339108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ECF2C1-9AF5-854E-7B36-3F397A8A6EC5}"/>
              </a:ext>
            </a:extLst>
          </p:cNvPr>
          <p:cNvSpPr txBox="1"/>
          <p:nvPr/>
        </p:nvSpPr>
        <p:spPr>
          <a:xfrm>
            <a:off x="8144759" y="3984651"/>
            <a:ext cx="3811571" cy="338554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 b="1"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Ил. 27</a:t>
            </a:r>
          </a:p>
        </p:txBody>
      </p:sp>
    </p:spTree>
    <p:extLst>
      <p:ext uri="{BB962C8B-B14F-4D97-AF65-F5344CB8AC3E}">
        <p14:creationId xmlns:p14="http://schemas.microsoft.com/office/powerpoint/2010/main" val="2241955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4779" y="506718"/>
            <a:ext cx="11214263" cy="1261884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С особым пониманием к учению Коперника относились и в России. Ломоносов, один из основоположников современного естествознания, пользовался так же, как и Галилей и Ньютон, основными методологическими понятиями из круга идей, выдвинутых впервые Коперником. Того же направления придерживались в своих работах выдающиеся русские ученые XIX и XX веков.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955" y="1965765"/>
            <a:ext cx="2188502" cy="333085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276949" y="1859551"/>
            <a:ext cx="4961319" cy="3600986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 1955 году, в издательстве академии наук СССР, вышел сборник материалов и статей «Николай Коперник». Он включает доклады и библиографические материалы, подготовленные Библиотекой Академии наук СССР. В сборнике опубликован представленный в советской литературе иллюстрированный материал, характеризующий жизнь и творчество великого ученого. Дано описание выставки изданий произведений Коперника и работ, посвященных его жизни и деятельности.</a:t>
            </a:r>
          </a:p>
        </p:txBody>
      </p:sp>
      <p:pic>
        <p:nvPicPr>
          <p:cNvPr id="11" name="Рисунок 10" descr="Фотобанк WLF.RU: средневековая карта, античная схема Солнечной системы,  созвездий, знаков Зодиака 17, XVII века. Купить старинные карты и гравюры  высокого качества, на бумаге, холсте, в раме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7" y="1965765"/>
            <a:ext cx="3589116" cy="306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09047" y="5460537"/>
            <a:ext cx="11119995" cy="677108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Сохранив и использовав все то, что было в науке непреходящего и ценного, Коперник стал основоположником современного подхода к вопросам естествознания.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BD0F9A-6FFE-ED45-78C2-081E37DAFF86}"/>
              </a:ext>
            </a:extLst>
          </p:cNvPr>
          <p:cNvSpPr txBox="1"/>
          <p:nvPr/>
        </p:nvSpPr>
        <p:spPr>
          <a:xfrm>
            <a:off x="808770" y="5004229"/>
            <a:ext cx="2989670" cy="338554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 b="1"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Ил. 28</a:t>
            </a:r>
          </a:p>
        </p:txBody>
      </p:sp>
    </p:spTree>
    <p:extLst>
      <p:ext uri="{BB962C8B-B14F-4D97-AF65-F5344CB8AC3E}">
        <p14:creationId xmlns:p14="http://schemas.microsoft.com/office/powerpoint/2010/main" val="4006216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9834" y="1777531"/>
            <a:ext cx="5653894" cy="1554272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Оставленные Коперником труды, касающиеся денежного обращения и чеканки монеты, стоят у истоков нумизматики как науки. В благодарность за эти труды потомки многократно воспроизводили его образ.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23728" y="4890735"/>
            <a:ext cx="5782709" cy="1261884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Только в XIX веке Копернику были поставлены памятники в Варшаве, Кракове,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Торуни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Регенсбурге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, позднее также в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Ольштыне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, Гданьске и Вроцлаве.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86" y="1770067"/>
            <a:ext cx="1710310" cy="1687607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110" y="1776969"/>
            <a:ext cx="1789505" cy="1673804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229" y="1762603"/>
            <a:ext cx="1650435" cy="1687607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023728" y="3626521"/>
            <a:ext cx="5759776" cy="96949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Весной 1973 году в Советском Союзе был запущен спутник под названием «Интер-космос-Коперник-500».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7675" y="351541"/>
            <a:ext cx="11298973" cy="155427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indent="442913" algn="just">
              <a:defRPr sz="1900" b="1"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Память о великом ученом увековечена в Периодической таблице Менделеева, где в его честь назван химический элемент Коперниций (№112). Его именем названы малая планета (1322) Коперник, кратеры на Луне и Марсе.  Имя ученого носят университет в </a:t>
            </a:r>
            <a:r>
              <a:rPr lang="ru-RU" dirty="0" err="1"/>
              <a:t>Торуне</a:t>
            </a:r>
            <a:r>
              <a:rPr lang="ru-RU" dirty="0"/>
              <a:t>, международный аэропорт города Вроцлава, улицы в разных городах Польши, а также в Москве, Ровно, Алматы и других городах разных стран.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9793" y="5860231"/>
            <a:ext cx="4485778" cy="338554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 b="1"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Ил. 29. Памятник Н. Копернику в городе Торунь</a:t>
            </a:r>
          </a:p>
        </p:txBody>
      </p:sp>
      <p:pic>
        <p:nvPicPr>
          <p:cNvPr id="1026" name="Picture 2" descr="https://visittorun.com/sites/default/files/styles/object_slider/public/object/photos/04-07-24_0.jpg?itok=WKJKJgL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17" y="3450210"/>
            <a:ext cx="3860244" cy="2386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0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иток фон для презентации - фото и картинки: 58 штук"/>
          <p:cNvPicPr>
            <a:picLocks noChangeAspect="1" noChangeArrowheads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39150" y="1471628"/>
            <a:ext cx="375285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11140" y="3095646"/>
            <a:ext cx="21582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«Коперник – человек высшего гения и, что в этих (астрономических) вопросах особенно важно, свободного мышления» </a:t>
            </a:r>
          </a:p>
          <a:p>
            <a:pPr algn="r"/>
            <a:r>
              <a:rPr lang="ru-RU" i="1" dirty="0"/>
              <a:t>Кеплер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7641" y="610830"/>
            <a:ext cx="11298588" cy="96949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Великий  ученый Николай Коперник – преобразователь астрономии и математик, искусный врач и видный экономист, талантливый администратор и дипломат, стоял у самых истоков научной революции Нового времени. </a:t>
            </a:r>
          </a:p>
        </p:txBody>
      </p:sp>
      <p:pic>
        <p:nvPicPr>
          <p:cNvPr id="6" name="Рисунок 5" descr="Николай Коперник - биография, факты, 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1" y="1679026"/>
            <a:ext cx="3621211" cy="485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053525" y="1641690"/>
            <a:ext cx="4422891" cy="2723823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Его современниками были художники Леонардо да Винчи, Микеланджело, Рафаэль, Тициан, Бенвенуто Челлини, гиганты литературы Франсуа Рабле, Томас Мор, открыватели новых земель Колумб, Васко да Гама и Магеллан, реформаторы религии Лютер и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Меланхтон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, врачи и анатомы Парацельс и Сервет.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5"/>
          <a:stretch/>
        </p:blipFill>
        <p:spPr bwMode="auto">
          <a:xfrm>
            <a:off x="4204354" y="4696573"/>
            <a:ext cx="4272062" cy="1778855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34ECF-C825-EFE2-87F4-A55561337B66}"/>
              </a:ext>
            </a:extLst>
          </p:cNvPr>
          <p:cNvSpPr txBox="1"/>
          <p:nvPr/>
        </p:nvSpPr>
        <p:spPr>
          <a:xfrm>
            <a:off x="1717049" y="6475427"/>
            <a:ext cx="862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34ECF-C825-EFE2-87F4-A55561337B66}"/>
              </a:ext>
            </a:extLst>
          </p:cNvPr>
          <p:cNvSpPr txBox="1"/>
          <p:nvPr/>
        </p:nvSpPr>
        <p:spPr>
          <a:xfrm>
            <a:off x="5814841" y="6475428"/>
            <a:ext cx="862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2</a:t>
            </a:r>
          </a:p>
        </p:txBody>
      </p:sp>
    </p:spTree>
    <p:extLst>
      <p:ext uri="{BB962C8B-B14F-4D97-AF65-F5344CB8AC3E}">
        <p14:creationId xmlns:p14="http://schemas.microsoft.com/office/powerpoint/2010/main" val="1163225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2538" y="548188"/>
            <a:ext cx="11180190" cy="126188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Научный подвиг Коперника со временем не меркнет, а сияет все ярче – в этом труд Коперника способствовал прогрессу астрономической мысли. Жизнь и научные открытия Николая Коперника описаны в большом количестве сборников, входящих в состав фондов Зональной научной библиотеки Южного федерального университета.</a:t>
            </a:r>
          </a:p>
        </p:txBody>
      </p:sp>
      <p:pic>
        <p:nvPicPr>
          <p:cNvPr id="5" name="Рисунок 4" descr="Физики: Биографический справочник — Храмов Ю.А. — быстро скачать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78" y="3814609"/>
            <a:ext cx="1905000" cy="27051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r="25419"/>
          <a:stretch/>
        </p:blipFill>
        <p:spPr bwMode="auto">
          <a:xfrm>
            <a:off x="1371268" y="1868122"/>
            <a:ext cx="1206631" cy="187642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Самин Д. К. 100 великих ученых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77" y="1923899"/>
            <a:ext cx="2381250" cy="35814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Книга &quot;Из истории физики и жизни ее творцов&quot; Дягилев Ф. М. – купить книгу с  быстрой доставкой в интернет-магазине OZO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757" y="1810072"/>
            <a:ext cx="1504951" cy="229505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Книга &quot;Астрономы&quot; Родригес Модест Гераклифович – купить книгу с быстрой  доставкой в интернет-магазине OZO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858" y="2013231"/>
            <a:ext cx="1905000" cy="288607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Борис Кузнецов - все книги по циклам и сериям | Книги по порядку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22" y="3526061"/>
            <a:ext cx="1905000" cy="290512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Ярослав Голованов ☆ Этюды об ученых читать книгу онлайн бесплатно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218" y="2199239"/>
            <a:ext cx="1984784" cy="25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Василий Чистяков ☆ Рассказы об астрономах читать книгу онлайн бесплатно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103" y="3843720"/>
            <a:ext cx="1892926" cy="250718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Жизнь науки. Антология вступлений к классике естествознания (сост.  С.П.Капица) | История науки | Книги по философии - ПлатонаНет [ex  platonanet.org.ua]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43" y="4105122"/>
            <a:ext cx="1905000" cy="25146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172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7509" y="119165"/>
            <a:ext cx="4557851" cy="384721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Список использованной литературы: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0196" y="466619"/>
            <a:ext cx="11375602" cy="6350456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358775" indent="-358775" algn="just">
              <a:spcBef>
                <a:spcPts val="400"/>
              </a:spcBef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1.	Баев, К.Л. Создатели новой астрономии (Коперник, Бруно, Кеплер, Галилей) 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К.Л.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Баев. – Москва: </a:t>
            </a: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Учпедгиз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, 1948. – 115с.</a:t>
            </a:r>
          </a:p>
          <a:p>
            <a:pPr marL="358775" indent="-358775" algn="just">
              <a:spcBef>
                <a:spcPts val="400"/>
              </a:spcBef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2.	Веселовский, И.Н. Николай Коперник 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И.Н. Веселовский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Ю.А.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Белый. – Москва: Наука, 1974. – 435с.</a:t>
            </a:r>
          </a:p>
          <a:p>
            <a:pPr marL="358775" indent="-358775" algn="just">
              <a:spcBef>
                <a:spcPts val="400"/>
              </a:spcBef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3.	</a:t>
            </a: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Голин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, Г.М. Классики физической науки (с древнейших времен до начала XX в.): Справочное пособие 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Г.М.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Голин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, С.Р.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Филонович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. – Москва: Высшая школа, 1989. – 576с.</a:t>
            </a:r>
          </a:p>
          <a:p>
            <a:pPr marL="358775" indent="-358775" algn="just">
              <a:spcBef>
                <a:spcPts val="400"/>
              </a:spcBef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4.	Голованов, Я. Этюды об ученых 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Я.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Голованов. – Москва: Молодая гвардия, 1976. – 416с.</a:t>
            </a:r>
          </a:p>
          <a:p>
            <a:pPr marL="358775" indent="-358775" algn="just">
              <a:spcBef>
                <a:spcPts val="400"/>
              </a:spcBef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5.	Дягилев, Ф.М. Из истории физики и ее творцов: Книга для учащихся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Ф.М.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Дягилев. – Москва: Просвещение, 1986. – 255с.</a:t>
            </a:r>
          </a:p>
          <a:p>
            <a:pPr marL="358775" indent="-358775" algn="just">
              <a:spcBef>
                <a:spcPts val="400"/>
              </a:spcBef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6.	Жизнь науки. Антология вступлений к классике естествознания / Составитель и автор биографических очерков проф. С. П. </a:t>
            </a: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Капица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. – Москва: Наука, 1973. – 599с.</a:t>
            </a:r>
          </a:p>
          <a:p>
            <a:pPr marL="358775" indent="-358775" algn="just">
              <a:spcBef>
                <a:spcPts val="400"/>
              </a:spcBef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7.	Колчинский, И.Г. Астрономы: биографический справочник / И.Г.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Колчинский, А.А.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Корсунь, М.Г.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Родригес – Киев: </a:t>
            </a: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Наукова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думка, 1977. – 415с.</a:t>
            </a:r>
          </a:p>
          <a:p>
            <a:pPr marL="358775" indent="-358775" algn="just">
              <a:spcBef>
                <a:spcPts val="400"/>
              </a:spcBef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8.	Коперник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Н. О вращениях небесных сфер /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Н. Коперник. – Москва: Наука, 1964. – 653с.</a:t>
            </a:r>
          </a:p>
          <a:p>
            <a:pPr marL="358775" indent="-358775" algn="just">
              <a:spcBef>
                <a:spcPts val="400"/>
              </a:spcBef>
              <a:buAutoNum type="arabicPeriod" startAt="9"/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Кузнецов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Б.Г. Развитие физических идей от Галилея до Эйнштейна в свете современной науки 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Б.Г. Кузнецов. – Москва: Наука, 1966. – 518с.</a:t>
            </a:r>
            <a:endParaRPr lang="en-U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indent="-358775" algn="just">
              <a:spcBef>
                <a:spcPts val="400"/>
              </a:spcBef>
              <a:buAutoNum type="arabicPeriod" startAt="9"/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Николай Коперник: сборник к 400-летию со дня смерти / Н.И. </a:t>
            </a: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Идельсон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, С.Д. </a:t>
            </a: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Сказкин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, И.И. Толстой [и др.]; под ред. А.А. Михайлова. – Москва. Ленинград: Изд-во АН СССР, 1947. – 219 с.</a:t>
            </a:r>
          </a:p>
          <a:p>
            <a:pPr marL="358775" indent="-358775" algn="just">
              <a:spcBef>
                <a:spcPts val="400"/>
              </a:spcBef>
              <a:buAutoNum type="arabicPeriod" startAt="9"/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Николай Коперник: сборник к 410-летию со дня смерти / А.Н. Несмеянов, А.А. Михайлов, Б.Ф. Поршнев [и др.]; под ред. Б.В. Кукаркина. – Москва: Изд-во АН СССР, 1955. – 112с</a:t>
            </a:r>
          </a:p>
          <a:p>
            <a:pPr marL="358775" indent="-358775" algn="just">
              <a:spcBef>
                <a:spcPts val="400"/>
              </a:spcBef>
              <a:buAutoNum type="arabicPeriod" startAt="9"/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Николай Коперник: сборник к 500-летию со дня рождения / В.А. Амбарцумян, А.И. Бабий, Ю.А. Белый [и др.];  под ред. В.А. Котельникова.– Москва: Наука, 1973. – 223с.</a:t>
            </a:r>
          </a:p>
          <a:p>
            <a:pPr marL="358775" indent="-358775" algn="just">
              <a:spcBef>
                <a:spcPts val="400"/>
              </a:spcBef>
              <a:buAutoNum type="arabicPeriod" startAt="9"/>
            </a:pP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Ревзин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, Г. Коперник / Г. </a:t>
            </a: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Ревзин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. – Москва: Молодая гвардия, 1949. – 429с.</a:t>
            </a:r>
          </a:p>
          <a:p>
            <a:pPr marL="358775" indent="-358775" algn="just">
              <a:spcBef>
                <a:spcPts val="400"/>
              </a:spcBef>
              <a:buAutoNum type="arabicPeriod" startAt="9"/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Рыбка, Е. Коперник. Человек и мысль. / Е. Рыбка, П. Рыбка. – Москва: Мир, 1973. – 326с.</a:t>
            </a:r>
          </a:p>
          <a:p>
            <a:pPr marL="358775" indent="-358775" algn="just">
              <a:spcBef>
                <a:spcPts val="400"/>
              </a:spcBef>
              <a:buAutoNum type="arabicPeriod" startAt="9"/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Рыбка, Э. Николай Коперник / Э. Рыбка. – Варшава: </a:t>
            </a: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Интерпресс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, 1973. – 131 с.</a:t>
            </a:r>
          </a:p>
          <a:p>
            <a:pPr marL="358775" indent="-358775" algn="just">
              <a:spcBef>
                <a:spcPts val="400"/>
              </a:spcBef>
              <a:buAutoNum type="arabicPeriod" startAt="9"/>
            </a:pP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Самин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, Д.К. Сто великих ученых / Д.К. </a:t>
            </a: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Самин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. – Москва: Вече, 2000. – 592с.</a:t>
            </a:r>
          </a:p>
          <a:p>
            <a:pPr marL="358775" indent="-358775" algn="just">
              <a:spcBef>
                <a:spcPts val="400"/>
              </a:spcBef>
              <a:buAutoNum type="arabicPeriod" startAt="9"/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Храмов, Ю.А. Физики: биографический справочник / Ю.А. Храмов. – Москва: Наука, 1983. – 399 с.</a:t>
            </a:r>
          </a:p>
          <a:p>
            <a:pPr marL="358775" indent="-358775" algn="just">
              <a:spcBef>
                <a:spcPts val="400"/>
              </a:spcBef>
              <a:buAutoNum type="arabicPeriod" startAt="9"/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Чистяков, В.Д. Рассказы об астрономах / В.Д. Чистяков. - Минск: </a:t>
            </a:r>
            <a:r>
              <a:rPr lang="ru-RU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Вышейшая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школа, 1969. – 264с.</a:t>
            </a:r>
          </a:p>
        </p:txBody>
      </p:sp>
    </p:spTree>
    <p:extLst>
      <p:ext uri="{BB962C8B-B14F-4D97-AF65-F5344CB8AC3E}">
        <p14:creationId xmlns:p14="http://schemas.microsoft.com/office/powerpoint/2010/main" val="3047046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C9021-C52C-55E6-145D-26AE0D34878C}"/>
              </a:ext>
            </a:extLst>
          </p:cNvPr>
          <p:cNvSpPr txBox="1"/>
          <p:nvPr/>
        </p:nvSpPr>
        <p:spPr>
          <a:xfrm>
            <a:off x="444264" y="141402"/>
            <a:ext cx="11265764" cy="584775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marL="358775" indent="-358775">
              <a:spcBef>
                <a:spcPts val="600"/>
              </a:spcBef>
              <a:defRPr sz="1600" b="1"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indent="0" algn="ctr"/>
            <a:r>
              <a:rPr lang="ru-RU" dirty="0"/>
              <a:t>Иллюстративный материал заимствован  из  общедоступных ресурсов  интернета, не содержащих  указаний на авторов этих материалов и каких-либо  ограничений для их заимствования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8787" y="811019"/>
            <a:ext cx="11303472" cy="5952912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1.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https://miasslib.ru/2023/02/17/великий-учёный-эпохи-возрождения/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2.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https://magazin.travelportal.cz/2019/01/08/lindores-skotske-opatstvi-whisky/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3.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https://dic.academic.ru/dic.nsf/ruwiki/837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4.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http://nikokop.narod.ru/st002.htm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5.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http://astro-cabinet.ru/library/vbnk/nikolay-kopernik5.htm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6.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https://frpedia.wiki/ru/Laurent_Corvin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7.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https://nest.cua.edu/event/5646818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8.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https://actingcollegeses.com/library/acting-questions/read/269957-what-race-were-chaldeans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9.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https://pixels.com/featured/2-nicolas-copernicus-polish-astronomer-print-collector.html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10.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https://beforenewton.blog/daily-readings/responses-to-copernicus/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11.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https://www.emory.edu/INTELNET/zh_filosof_pismo.html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12.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https://wetechweb.com/astrology-and-religion-relationships-between-the-fields-we-tech-web/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13.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https://insidestory.gr/author/thermou?page=2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14.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https://healthresearchfunding.org/5-major-accomplishments-of-nicolaus-copernicus/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15.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http://consciencemedievale.fr/la-terre-plate-au-moyen-age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16.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https://www.quark.sk/mikulas-kopernik/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17-19.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http://www.astro-cabinet.ru/library/vbnk/nikolay-kopernik7.htm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20.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http://janosikowka.com.pl/okolica/frombork_-_katedra_01/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21.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20"/>
              </a:rPr>
              <a:t>https://velikielyudi.ru/uchenye/nikolaj-kopernik.html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22.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21"/>
              </a:rPr>
              <a:t>http://kakizobreli.ru/otkrytiya-kopernika-kratko-i-ponyatno/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23.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22"/>
              </a:rPr>
              <a:t>https://asteropa.ru/sistema-mira-kopernika/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24.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23"/>
              </a:rPr>
              <a:t>https://www.liveinternet.ru/users/stewardess0202/post494434788/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  <a:endParaRPr lang="en-US" sz="12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25.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24"/>
              </a:rPr>
              <a:t>https://bucharsky.livejournal.com/12595.html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26.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25"/>
              </a:rPr>
              <a:t>https://berega-tour.tourister.ru/photoalbum/40344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27.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26"/>
              </a:rPr>
              <a:t>https://interessno.ru/2020/10/31/interesnye-fakty-o-nikolae-kopernike/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28.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27"/>
              </a:rPr>
              <a:t>https://loc.getarchive.net/media/harmonia-macrocosmica-seu-atlas-universalis-et-novus-totius-universi-creati-2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  <a:p>
            <a:pPr marL="358775" indent="-358775">
              <a:spcBef>
                <a:spcPts val="200"/>
              </a:spcBef>
            </a:pP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Ил. 29. – 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  <a:hlinkClick r:id="rId28"/>
              </a:rPr>
              <a:t>https://visittorun.com/en/node/111</a:t>
            </a:r>
            <a:r>
              <a:rPr lang="ru-RU" sz="1250" b="1" dirty="0"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 16.04.2023)</a:t>
            </a:r>
          </a:p>
        </p:txBody>
      </p:sp>
    </p:spTree>
    <p:extLst>
      <p:ext uri="{BB962C8B-B14F-4D97-AF65-F5344CB8AC3E}">
        <p14:creationId xmlns:p14="http://schemas.microsoft.com/office/powerpoint/2010/main" val="1109077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Обои солнце, земля, знаки зодиака, Николай Коперник, Научная революция  картинки на рабочий стол, раздел разное - скачать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1" y="38796"/>
            <a:ext cx="11510128" cy="6711885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57186" y="2770604"/>
            <a:ext cx="5197032" cy="437810"/>
          </a:xfrm>
          <a:prstGeom prst="rect">
            <a:avLst/>
          </a:prstGeom>
          <a:solidFill>
            <a:srgbClr val="663942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62868" y="1923321"/>
            <a:ext cx="6308453" cy="437810"/>
          </a:xfrm>
          <a:prstGeom prst="rect">
            <a:avLst/>
          </a:prstGeom>
          <a:solidFill>
            <a:srgbClr val="663942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9309" y="616651"/>
            <a:ext cx="10947972" cy="437810"/>
          </a:xfrm>
          <a:prstGeom prst="rect">
            <a:avLst/>
          </a:prstGeom>
          <a:solidFill>
            <a:srgbClr val="663942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97033" y="1040293"/>
            <a:ext cx="2071868" cy="437810"/>
          </a:xfrm>
          <a:prstGeom prst="rect">
            <a:avLst/>
          </a:prstGeom>
          <a:solidFill>
            <a:srgbClr val="663942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352081" y="3594755"/>
            <a:ext cx="3576578" cy="437810"/>
          </a:xfrm>
          <a:prstGeom prst="rect">
            <a:avLst/>
          </a:prstGeom>
          <a:solidFill>
            <a:srgbClr val="663942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07991" y="4482961"/>
            <a:ext cx="5970607" cy="437810"/>
          </a:xfrm>
          <a:prstGeom prst="rect">
            <a:avLst/>
          </a:prstGeom>
          <a:solidFill>
            <a:srgbClr val="663942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33632" y="573463"/>
            <a:ext cx="11444141" cy="649408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AE6BF"/>
                </a:solidFill>
              </a:rPr>
              <a:t>Выставка «Первый астрофизик во вселенной» </a:t>
            </a:r>
          </a:p>
          <a:p>
            <a:pPr algn="ctr"/>
            <a:r>
              <a:rPr lang="ru-RU" sz="2800" b="1" dirty="0">
                <a:solidFill>
                  <a:srgbClr val="FAE6BF"/>
                </a:solidFill>
              </a:rPr>
              <a:t>к 550-летию Николая Коперника</a:t>
            </a:r>
          </a:p>
          <a:p>
            <a:pPr algn="ctr"/>
            <a:r>
              <a:rPr lang="ru-RU" sz="2800" b="1" dirty="0">
                <a:solidFill>
                  <a:srgbClr val="FAE6BF"/>
                </a:solidFill>
              </a:rPr>
              <a:t>подготовлена по материалам фондов </a:t>
            </a:r>
          </a:p>
          <a:p>
            <a:pPr algn="ctr"/>
            <a:r>
              <a:rPr lang="ru-RU" sz="2800" b="1" dirty="0">
                <a:solidFill>
                  <a:srgbClr val="FAE6BF"/>
                </a:solidFill>
              </a:rPr>
              <a:t>Зональной научной библиотеки </a:t>
            </a:r>
          </a:p>
          <a:p>
            <a:pPr algn="ctr"/>
            <a:endParaRPr lang="ru-RU" sz="2800" b="1" dirty="0">
              <a:solidFill>
                <a:srgbClr val="FAE6BF"/>
              </a:solidFill>
            </a:endParaRPr>
          </a:p>
          <a:p>
            <a:pPr algn="ctr"/>
            <a:r>
              <a:rPr lang="ru-RU" sz="2800" b="1" dirty="0">
                <a:solidFill>
                  <a:srgbClr val="FAE6BF"/>
                </a:solidFill>
              </a:rPr>
              <a:t>имени Ю. А. Жданова </a:t>
            </a:r>
          </a:p>
          <a:p>
            <a:pPr algn="ctr"/>
            <a:endParaRPr lang="ru-RU" sz="2800" b="1" dirty="0">
              <a:solidFill>
                <a:srgbClr val="FAE6BF"/>
              </a:solidFill>
            </a:endParaRPr>
          </a:p>
          <a:p>
            <a:pPr algn="ctr"/>
            <a:r>
              <a:rPr lang="ru-RU" sz="2800" b="1" dirty="0">
                <a:solidFill>
                  <a:srgbClr val="FAE6BF"/>
                </a:solidFill>
              </a:rPr>
              <a:t>Южного федерального университета </a:t>
            </a:r>
          </a:p>
          <a:p>
            <a:pPr algn="ctr"/>
            <a:endParaRPr lang="ru-RU" sz="2800" b="1" dirty="0">
              <a:solidFill>
                <a:srgbClr val="FAE6BF"/>
              </a:solidFill>
            </a:endParaRPr>
          </a:p>
          <a:p>
            <a:pPr algn="ctr"/>
            <a:endParaRPr lang="ru-RU" sz="2800" b="1" dirty="0">
              <a:solidFill>
                <a:srgbClr val="FAE6BF"/>
              </a:solidFill>
            </a:endParaRPr>
          </a:p>
          <a:p>
            <a:pPr algn="ctr"/>
            <a:endParaRPr lang="ru-RU" sz="2800" b="1" dirty="0">
              <a:solidFill>
                <a:srgbClr val="FAE6BF"/>
              </a:solidFill>
            </a:endParaRPr>
          </a:p>
          <a:p>
            <a:pPr algn="ctr"/>
            <a:r>
              <a:rPr lang="ru-RU" sz="2000" b="1" i="1" dirty="0">
                <a:solidFill>
                  <a:srgbClr val="FAE6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Иллюстративный материал заимствован из общедоступных ресурсов интернета, </a:t>
            </a:r>
          </a:p>
          <a:p>
            <a:pPr algn="ctr"/>
            <a:r>
              <a:rPr lang="ru-RU" sz="2000" b="1" i="1" dirty="0">
                <a:solidFill>
                  <a:srgbClr val="FAE6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содержащих указаний на авторов этих материалов и каких-либо ограничений для их заимствования</a:t>
            </a:r>
          </a:p>
          <a:p>
            <a:pPr algn="ctr"/>
            <a:endParaRPr lang="ru-RU" sz="2000" b="1" i="1" dirty="0">
              <a:solidFill>
                <a:srgbClr val="FAE6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AE6BF"/>
                </a:solidFill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0512" y="4378700"/>
            <a:ext cx="4074385" cy="646331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FAE6BF"/>
                </a:solidFill>
              </a:defRPr>
            </a:lvl1pPr>
          </a:lstStyle>
          <a:p>
            <a:r>
              <a:rPr lang="ru-RU" sz="1800" dirty="0"/>
              <a:t>Библиотекарем отдела обслуживания </a:t>
            </a:r>
          </a:p>
          <a:p>
            <a:r>
              <a:rPr lang="ru-RU" sz="1800" dirty="0"/>
              <a:t>Нечушкиной С. Г.</a:t>
            </a:r>
          </a:p>
        </p:txBody>
      </p:sp>
    </p:spTree>
    <p:extLst>
      <p:ext uri="{BB962C8B-B14F-4D97-AF65-F5344CB8AC3E}">
        <p14:creationId xmlns:p14="http://schemas.microsoft.com/office/powerpoint/2010/main" val="31365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3633" y="372713"/>
            <a:ext cx="7698313" cy="155427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Николай Коперник родился 19 февраля 1473 года в городе Торуни в обеспеченной семье владельца торговой фирмы,  в </a:t>
            </a:r>
            <a:b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10-летнем возрасте из-за эпидемии чумы он лишился отца, и его образованием занялся дядя, брат матери Лукаш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Ваченроде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, сделавший духовную карьеру епископа. 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61534" y="2243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61534" y="4757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69544" b="4036"/>
          <a:stretch/>
        </p:blipFill>
        <p:spPr>
          <a:xfrm>
            <a:off x="585342" y="2113623"/>
            <a:ext cx="2716299" cy="3788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77" y="614238"/>
            <a:ext cx="2683483" cy="3456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801462" y="4318677"/>
            <a:ext cx="7657327" cy="2139047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Книга краковских астрономов Е. и П. Рыбка «Коперник. Человек и мысль» знакомит читателя с историей астрономии – одной из древнейших наук, показывает тесную связь астрономических проблем с проблемами мировоззрения и рисует интересный, насыщенный портрет самого Коперника – человека, нашедшего в себе силы порвать с тысячелетней традицией. Книга была выпущена в год 500-летнего юбилея Коперника в 1973 году.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343" y="5860893"/>
            <a:ext cx="2708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Ил. 3. Дом в котором родился Коперник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52950" y="3821799"/>
            <a:ext cx="278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4. План города Торунь (XVII в.)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898527"/>
            <a:ext cx="2706827" cy="192327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17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иток фон для презентации - фото и картинки: 58 штук"/>
          <p:cNvPicPr>
            <a:picLocks noChangeAspect="1" noChangeArrowheads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93" y="0"/>
            <a:ext cx="3043922" cy="28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7837" y="995674"/>
            <a:ext cx="1857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«Меня породила Торунь, а Краков наукой украсил»</a:t>
            </a:r>
          </a:p>
          <a:p>
            <a:r>
              <a:rPr lang="ru-RU" i="1" dirty="0"/>
              <a:t>              Коперник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86260" y="345965"/>
            <a:ext cx="8436989" cy="155427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Коперник окончил кафедральную школу во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Вроцлавеке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и продолжил обучение в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Краковском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университете. В 1496 году он поступает в Болонский университет, где становится учеником астронома Доменико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Новара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. Вместе они провели ряд интересных астрономических наблюдений планет солнечной системы.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86260" y="1803341"/>
            <a:ext cx="8436990" cy="677108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 1497 году Коперник изучает медицину в Падуе, а в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Ферраре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получает диплом доктора канонического права.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8159" y="2675941"/>
            <a:ext cx="11205090" cy="155427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 архиве университета города Феррары в конце 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XIX 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в. был найден диплом, выданный «почтенному и ученейшему мужу Николаю Копернику» в том, что «лета 1503 года был признан вполне удовлетворительным в знании канонического права и награжден знаками докторского достоинства». Знаками этими были: книга – символ знания, кольцо – знак вечной верности науке и широкополая шляпа.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33" y="4667745"/>
            <a:ext cx="3352563" cy="19508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13138" y="4329191"/>
            <a:ext cx="3537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Ил. 5. Докторский диплом Коперника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32321" y="4531737"/>
            <a:ext cx="5203911" cy="155427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Книга Г. Ревзина «Николай Коперник» представляет Коперника, как выдающегося ученого. Она дает описание времени, укладов и проблем, в которых формировался гений Коперника.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621" y="3937825"/>
            <a:ext cx="2073581" cy="261156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302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4076" y="556902"/>
            <a:ext cx="11420576" cy="96949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За семь лет пребывания в Италии Коперник глубоко овладел математическим аппаратом астрономии и вычислительными навыками, в совершенстве освоил греческий язык, что позволило ему изучать произведения античных авторов в оригинале.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4076" y="1526398"/>
            <a:ext cx="6942843" cy="126188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Первым печатным трудом Коперника был перевод с греческого на латинский язык «Нравственных, сельских и любовных писем» византийского писателя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Феофилакта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Симокатты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11736" y="3080669"/>
            <a:ext cx="4075184" cy="301621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Перевод вышел из печати в 1509 году. Он обладает большой библиографической редкостью. В середине 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века единственный уцелевший его экземпляр случайно был найден в Дрезденской публичной библиотеке. Позднее среди книг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Бреславльского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университета был открыт и второй экземпляр.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9" y="3373057"/>
            <a:ext cx="2378127" cy="314644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10783" y="2788282"/>
            <a:ext cx="3008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Ил. 6. Титульный лист «Писем» </a:t>
            </a:r>
            <a:r>
              <a:rPr lang="ru-RU" sz="1600" b="1" dirty="0" err="1"/>
              <a:t>Симокатты</a:t>
            </a:r>
            <a:endParaRPr lang="ru-RU" sz="1600" b="1" dirty="0"/>
          </a:p>
        </p:txBody>
      </p:sp>
      <p:pic>
        <p:nvPicPr>
          <p:cNvPr id="13" name="Рисунок 12" descr="Система образования: *как были устроены европейские университеты  Средневековья и эпохи Просвещения* | Filosofía, Teología, Cristiano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r="33569"/>
          <a:stretch/>
        </p:blipFill>
        <p:spPr bwMode="auto">
          <a:xfrm>
            <a:off x="7381189" y="1419201"/>
            <a:ext cx="4458877" cy="487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9ABB94-6EE0-F026-BB97-4C84981E6AB1}"/>
              </a:ext>
            </a:extLst>
          </p:cNvPr>
          <p:cNvSpPr txBox="1"/>
          <p:nvPr/>
        </p:nvSpPr>
        <p:spPr>
          <a:xfrm>
            <a:off x="7586795" y="1526398"/>
            <a:ext cx="678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7 </a:t>
            </a:r>
          </a:p>
        </p:txBody>
      </p:sp>
    </p:spTree>
    <p:extLst>
      <p:ext uri="{BB962C8B-B14F-4D97-AF65-F5344CB8AC3E}">
        <p14:creationId xmlns:p14="http://schemas.microsoft.com/office/powerpoint/2010/main" val="1363416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926" y="603390"/>
            <a:ext cx="11293311" cy="126188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Письма сборника сгруппированы в три отдела. В «нравственных» письмах преобладают морально-философские темы. «Сельские» касаются вопросов житейской мудрости. А в «любовных» письмах поднимаются вопросы морали и нравственности. В целом в «Письмах» </a:t>
            </a:r>
            <a:r>
              <a:rPr lang="ru-RU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Феофелакта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содержались законы и правила нравственного поведения человека в жизни.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41162" y="4684052"/>
            <a:ext cx="5525751" cy="184665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 сборнике статей «Николай Коперник», изданном в 1947 году, подробно рассматриваются этапы жизненного пути и творчества великого астронома. Дается подробная характеристика его гелиоцентрической теории. Проводится оценка его математических методов.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6" y="2448422"/>
            <a:ext cx="2246072" cy="331447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56" y="2022393"/>
            <a:ext cx="4572000" cy="22860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Николай Коперник - биография, новости, личная жизнь - stuki-druki.com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027" y="2192075"/>
            <a:ext cx="2982210" cy="382716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00E517-BC2B-4A5A-8027-0C11DE51A9A1}"/>
              </a:ext>
            </a:extLst>
          </p:cNvPr>
          <p:cNvSpPr txBox="1"/>
          <p:nvPr/>
        </p:nvSpPr>
        <p:spPr>
          <a:xfrm>
            <a:off x="4940372" y="4280846"/>
            <a:ext cx="678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61D4C-918F-7B9D-0772-F06984C52314}"/>
              </a:ext>
            </a:extLst>
          </p:cNvPr>
          <p:cNvSpPr txBox="1"/>
          <p:nvPr/>
        </p:nvSpPr>
        <p:spPr>
          <a:xfrm>
            <a:off x="10055812" y="6161379"/>
            <a:ext cx="678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9 </a:t>
            </a:r>
          </a:p>
        </p:txBody>
      </p:sp>
    </p:spTree>
    <p:extLst>
      <p:ext uri="{BB962C8B-B14F-4D97-AF65-F5344CB8AC3E}">
        <p14:creationId xmlns:p14="http://schemas.microsoft.com/office/powerpoint/2010/main" val="2678474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виток фон для презентации - фото и картинки: 58 штук"/>
          <p:cNvPicPr>
            <a:picLocks noChangeAspect="1" noChangeArrowheads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0587" y="-596900"/>
            <a:ext cx="3726730" cy="76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07732" y="1331656"/>
            <a:ext cx="235519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i="1"/>
            </a:lvl1pPr>
          </a:lstStyle>
          <a:p>
            <a:r>
              <a:rPr lang="ru-RU" sz="1700" dirty="0"/>
              <a:t>«…Я часто размышлял, нельзя ли найти какое-нибудь более рациональное сочетание кругов, которым можно было бы объяснить все видимые неравномерности, причем так, чтобы каждое движение сами по себе было равномерным, как этого требует принцип совершенного движения»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8521" y="529550"/>
            <a:ext cx="8384979" cy="155427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Первый набросок своей теории Коперник изложил в работе, которая известна под названием «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Nicolai </a:t>
            </a:r>
            <a:r>
              <a:rPr lang="en-US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Copernici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hypothesibus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motuum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coelestium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a se constitutes </a:t>
            </a:r>
            <a:r>
              <a:rPr lang="en-US" sz="19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commentariolus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(Николая Коперника малый комментарий относительно установленных им гипотез о небесных движениях).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9439" y="2083822"/>
            <a:ext cx="5784915" cy="126188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 семи тезисах четко намечены основные контуры гелиоцентрической системы. Он не содержал ни математических доказательств, </a:t>
            </a:r>
            <a:b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ни таблиц с численными данными.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0340" y="4104800"/>
            <a:ext cx="2736228" cy="2431435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«Малый комментарий» не был опубликован при жизни автора, а распространялся в рукописных копиях, две из которых были обнаружены во второй половине 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XIX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века.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5" y="4016908"/>
            <a:ext cx="2095500" cy="2781300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80049" y="3393186"/>
            <a:ext cx="2763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Ил. 10. Рукопись, Австрийская национальная библиотека</a:t>
            </a:r>
          </a:p>
        </p:txBody>
      </p:sp>
      <p:pic>
        <p:nvPicPr>
          <p:cNvPr id="13" name="Рисунок 12" descr="История астрологии. Часть 3. | Астрология для жизни | Дзен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05" y="3470703"/>
            <a:ext cx="2846189" cy="270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История развития астрономии - презентация онлайн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19443" r="13596" b="4466"/>
          <a:stretch/>
        </p:blipFill>
        <p:spPr bwMode="auto">
          <a:xfrm>
            <a:off x="6265393" y="1845839"/>
            <a:ext cx="2426122" cy="196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242729" y="5609750"/>
            <a:ext cx="114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Коперник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37E16-9093-B0FF-E9D3-FEC11AE9F341}"/>
              </a:ext>
            </a:extLst>
          </p:cNvPr>
          <p:cNvSpPr txBox="1"/>
          <p:nvPr/>
        </p:nvSpPr>
        <p:spPr>
          <a:xfrm>
            <a:off x="3985676" y="6255145"/>
            <a:ext cx="962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11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71BB90-793C-C12C-4AF1-7FB20A30CC92}"/>
              </a:ext>
            </a:extLst>
          </p:cNvPr>
          <p:cNvSpPr txBox="1"/>
          <p:nvPr/>
        </p:nvSpPr>
        <p:spPr>
          <a:xfrm>
            <a:off x="7085946" y="3808684"/>
            <a:ext cx="851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12 </a:t>
            </a:r>
          </a:p>
        </p:txBody>
      </p:sp>
    </p:spTree>
    <p:extLst>
      <p:ext uri="{BB962C8B-B14F-4D97-AF65-F5344CB8AC3E}">
        <p14:creationId xmlns:p14="http://schemas.microsoft.com/office/powerpoint/2010/main" val="96119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Николай Коперник - биография, факты,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49" y="2901508"/>
            <a:ext cx="2479272" cy="367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47891" y="201143"/>
            <a:ext cx="8368837" cy="126188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Ощущая неполноту имеющихся в его распоряжении знаний, Коперник вынужден был самостоятельно заняться совершенствованием математических средств и методов, имеющих важные приложения в астрономических исследованиях.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47890" y="1463027"/>
            <a:ext cx="8368837" cy="155427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Тригонометрическая часть сочинения Коперника «О вращениях небесных сфер» вышла отдельной книгой, которая заканчивалась оригинальными таблицами синусов, впервые приспособленными для вычисления косинусов. Копернику принадлежит также идея введения в вычислительную математику секанса.</a:t>
            </a:r>
          </a:p>
        </p:txBody>
      </p:sp>
      <p:pic>
        <p:nvPicPr>
          <p:cNvPr id="6" name="Рисунок 5" descr="Обложка Баев К.Л. Создатели новой астрономи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02" y="834339"/>
            <a:ext cx="2697080" cy="413433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4473" y="5437320"/>
            <a:ext cx="9098356" cy="1261884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Книга К.Л. Баева «Создатели новой астрономии» – это очерки о создателях новой астрономии.  В сборнике освещаются биографии выдающихся ученых, их научные открытия. Это книга о тех, кто создал новую астрономию, заложив прочный фундамент, на который опирается передовое научное мировоззрение.</a:t>
            </a:r>
          </a:p>
        </p:txBody>
      </p:sp>
      <p:pic>
        <p:nvPicPr>
          <p:cNvPr id="9" name="Рисунок 8" descr="История развития астрономии: небольшой доклад | Красиводел | Пульс Mail.ru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t="8575" b="18686"/>
          <a:stretch/>
        </p:blipFill>
        <p:spPr bwMode="auto">
          <a:xfrm>
            <a:off x="3644573" y="2901509"/>
            <a:ext cx="5449559" cy="2535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668291-08A1-7C87-E581-425C63C7E61F}"/>
              </a:ext>
            </a:extLst>
          </p:cNvPr>
          <p:cNvSpPr txBox="1"/>
          <p:nvPr/>
        </p:nvSpPr>
        <p:spPr>
          <a:xfrm>
            <a:off x="3938990" y="3075055"/>
            <a:ext cx="854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13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2BC75-8EA9-156D-6575-BA598A232BEB}"/>
              </a:ext>
            </a:extLst>
          </p:cNvPr>
          <p:cNvSpPr txBox="1"/>
          <p:nvPr/>
        </p:nvSpPr>
        <p:spPr>
          <a:xfrm>
            <a:off x="10964283" y="3017299"/>
            <a:ext cx="77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14 </a:t>
            </a:r>
          </a:p>
        </p:txBody>
      </p:sp>
    </p:spTree>
    <p:extLst>
      <p:ext uri="{BB962C8B-B14F-4D97-AF65-F5344CB8AC3E}">
        <p14:creationId xmlns:p14="http://schemas.microsoft.com/office/powerpoint/2010/main" val="1700145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иток фон для презентации - фото и картинки: 58 штук"/>
          <p:cNvPicPr>
            <a:picLocks noChangeAspect="1" noChangeArrowheads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79" y="-579748"/>
            <a:ext cx="3752850" cy="772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8194" y="1197203"/>
            <a:ext cx="23547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i="1"/>
            </a:lvl1pPr>
          </a:lstStyle>
          <a:p>
            <a:r>
              <a:rPr lang="ru-RU" dirty="0"/>
              <a:t>«…вопрос об исправлении церковного календаря … остался нерешенным только по той причине, что не имелось достаточно хороших определений продолжительности года и месяца и движения Солнца и Луны. С этого времени и я начал заниматься более точными их наблюдениями…»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97371" y="227707"/>
            <a:ext cx="8069344" cy="969496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XVI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веке в Европе пользовались юлианским календарем. Он был разработан в 46 году до н.э. на основе наблюдений древних египтян и с течением времени сильно уходил от солнечного.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08070" y="1197203"/>
            <a:ext cx="5409688" cy="2139047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 1514 году папа Лев </a:t>
            </a:r>
            <a:r>
              <a:rPr lang="en-US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поставил вопрос о реформе календаря.  На созванный собор Коперник прислал проект. По мнению астронома необходимо было знать с большей точностью движения Солнца и Луны, поэтому проведение реформы он считал преждевременным.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05058" y="3208813"/>
            <a:ext cx="3312700" cy="126188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16000"/>
                </a:schemeClr>
              </a:gs>
              <a:gs pos="82000">
                <a:schemeClr val="bg1">
                  <a:lumMod val="98000"/>
                  <a:lumOff val="2000"/>
                  <a:alpha val="28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В связи с этим Коперник с 1497 по 1541 год провел более 60 астрономических наблюдений.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70" y="3336250"/>
            <a:ext cx="2005937" cy="309436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668436" y="4470697"/>
            <a:ext cx="5998280" cy="1846659"/>
          </a:xfrm>
          <a:prstGeom prst="rect">
            <a:avLst/>
          </a:prstGeom>
          <a:gradFill>
            <a:gsLst>
              <a:gs pos="0">
                <a:schemeClr val="bg1">
                  <a:alpha val="15000"/>
                </a:schemeClr>
              </a:gs>
              <a:gs pos="80000">
                <a:schemeClr val="bg1">
                  <a:lumMod val="98000"/>
                  <a:lumOff val="2000"/>
                  <a:alpha val="42000"/>
                </a:schemeClr>
              </a:gs>
            </a:gsLst>
            <a:lin ang="10800000" scaled="0"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2913" algn="just"/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Книга И.Н. Веселовского и Ю.А. Белого «Николай Коперник» представляет собой научную биографию знаменитого польского астронома. Основная тема книги – вклад Коперника в науку Нового времени. Книга знакомит читателей с наиболее известными этапами развития теории Коперника. 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731" y="1291628"/>
            <a:ext cx="2704873" cy="279976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915585" y="5879839"/>
            <a:ext cx="114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i="1" dirty="0"/>
              <a:t>Коперник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22D2DF-249A-A56F-F99A-E83EBF02033A}"/>
              </a:ext>
            </a:extLst>
          </p:cNvPr>
          <p:cNvSpPr txBox="1"/>
          <p:nvPr/>
        </p:nvSpPr>
        <p:spPr>
          <a:xfrm>
            <a:off x="10015688" y="4132143"/>
            <a:ext cx="909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/>
            </a:lvl1pPr>
          </a:lstStyle>
          <a:p>
            <a:r>
              <a:rPr lang="ru-RU" dirty="0"/>
              <a:t>Ил. 15 </a:t>
            </a:r>
          </a:p>
        </p:txBody>
      </p:sp>
    </p:spTree>
    <p:extLst>
      <p:ext uri="{BB962C8B-B14F-4D97-AF65-F5344CB8AC3E}">
        <p14:creationId xmlns:p14="http://schemas.microsoft.com/office/powerpoint/2010/main" val="20521771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2883</TotalTime>
  <Words>3755</Words>
  <Application>Microsoft Office PowerPoint</Application>
  <PresentationFormat>Широкоэкранный</PresentationFormat>
  <Paragraphs>178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Нечушкин</dc:creator>
  <cp:lastModifiedBy>Ишкова Ирина Юрьевна</cp:lastModifiedBy>
  <cp:revision>318</cp:revision>
  <dcterms:created xsi:type="dcterms:W3CDTF">2023-01-01T18:53:34Z</dcterms:created>
  <dcterms:modified xsi:type="dcterms:W3CDTF">2023-05-11T09:43:38Z</dcterms:modified>
</cp:coreProperties>
</file>