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76" r:id="rId4"/>
    <p:sldId id="268" r:id="rId5"/>
    <p:sldId id="282" r:id="rId6"/>
    <p:sldId id="286" r:id="rId7"/>
    <p:sldId id="267" r:id="rId8"/>
    <p:sldId id="284" r:id="rId9"/>
    <p:sldId id="266" r:id="rId10"/>
    <p:sldId id="269" r:id="rId11"/>
    <p:sldId id="285" r:id="rId12"/>
    <p:sldId id="278" r:id="rId13"/>
    <p:sldId id="280" r:id="rId14"/>
    <p:sldId id="287" r:id="rId15"/>
    <p:sldId id="275" r:id="rId16"/>
    <p:sldId id="27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88" autoAdjust="0"/>
  </p:normalViewPr>
  <p:slideViewPr>
    <p:cSldViewPr>
      <p:cViewPr varScale="1">
        <p:scale>
          <a:sx n="86" d="100"/>
          <a:sy n="86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70FB0-D096-46EF-8DF3-B7F80CDBE9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B73BE-E4DC-46BE-B12B-A16AECAFB362}">
      <dgm:prSet phldrT="[Текст]" phldr="1"/>
      <dgm:spPr/>
      <dgm:t>
        <a:bodyPr/>
        <a:lstStyle/>
        <a:p>
          <a:endParaRPr lang="ru-RU" dirty="0"/>
        </a:p>
      </dgm:t>
    </dgm:pt>
    <dgm:pt modelId="{09F20D07-660C-4D3A-8B1F-FE4C687FE36F}" type="parTrans" cxnId="{2D9C083B-07F1-4C7E-AB1E-7F923F296C38}">
      <dgm:prSet/>
      <dgm:spPr/>
      <dgm:t>
        <a:bodyPr/>
        <a:lstStyle/>
        <a:p>
          <a:endParaRPr lang="ru-RU"/>
        </a:p>
      </dgm:t>
    </dgm:pt>
    <dgm:pt modelId="{5C4C595C-A18E-464F-8756-47E21F65473E}" type="sibTrans" cxnId="{2D9C083B-07F1-4C7E-AB1E-7F923F296C38}">
      <dgm:prSet/>
      <dgm:spPr/>
      <dgm:t>
        <a:bodyPr/>
        <a:lstStyle/>
        <a:p>
          <a:endParaRPr lang="ru-RU"/>
        </a:p>
      </dgm:t>
    </dgm:pt>
    <dgm:pt modelId="{201E098E-0B3D-4BC1-A393-725025BC5150}">
      <dgm:prSet phldrT="[Текст]" phldr="1"/>
      <dgm:spPr/>
      <dgm:t>
        <a:bodyPr/>
        <a:lstStyle/>
        <a:p>
          <a:endParaRPr lang="ru-RU" dirty="0"/>
        </a:p>
      </dgm:t>
    </dgm:pt>
    <dgm:pt modelId="{57D81138-06D8-48E5-8D53-83DDC52CB393}" type="parTrans" cxnId="{DCDDBE73-262A-4E70-84F1-1AD165EC6B72}">
      <dgm:prSet/>
      <dgm:spPr/>
      <dgm:t>
        <a:bodyPr/>
        <a:lstStyle/>
        <a:p>
          <a:endParaRPr lang="ru-RU"/>
        </a:p>
      </dgm:t>
    </dgm:pt>
    <dgm:pt modelId="{4BA5E666-4F7F-4964-905B-AD5D6F8AE15B}" type="sibTrans" cxnId="{DCDDBE73-262A-4E70-84F1-1AD165EC6B72}">
      <dgm:prSet/>
      <dgm:spPr/>
      <dgm:t>
        <a:bodyPr/>
        <a:lstStyle/>
        <a:p>
          <a:endParaRPr lang="ru-RU"/>
        </a:p>
      </dgm:t>
    </dgm:pt>
    <dgm:pt modelId="{DBE5BC84-9D89-475B-9A9C-FB4A7731D5AC}">
      <dgm:prSet phldrT="[Текст]" custT="1"/>
      <dgm:spPr/>
      <dgm:t>
        <a:bodyPr/>
        <a:lstStyle/>
        <a:p>
          <a:r>
            <a:rPr lang="ru-RU" sz="2800" b="1" dirty="0" smtClean="0"/>
            <a:t>Гибкая система управления </a:t>
          </a:r>
          <a:r>
            <a:rPr lang="ru-RU" sz="2800" dirty="0" smtClean="0"/>
            <a:t>(</a:t>
          </a:r>
          <a:r>
            <a:rPr lang="en-US" sz="2800" b="1" dirty="0" smtClean="0"/>
            <a:t>Favorable Governance</a:t>
          </a:r>
          <a:r>
            <a:rPr lang="ru-RU" sz="2800" b="1" dirty="0" smtClean="0"/>
            <a:t>)</a:t>
          </a:r>
          <a:endParaRPr lang="ru-RU" sz="2800" dirty="0"/>
        </a:p>
      </dgm:t>
    </dgm:pt>
    <dgm:pt modelId="{962F8719-55AA-4CD8-8BB9-B87EE79D8A61}" type="parTrans" cxnId="{2C6DF836-2558-4B63-8F19-564122219EE0}">
      <dgm:prSet/>
      <dgm:spPr/>
      <dgm:t>
        <a:bodyPr/>
        <a:lstStyle/>
        <a:p>
          <a:endParaRPr lang="ru-RU"/>
        </a:p>
      </dgm:t>
    </dgm:pt>
    <dgm:pt modelId="{E38C8EFE-D953-4B00-B94C-1AED5ED3DF50}" type="sibTrans" cxnId="{2C6DF836-2558-4B63-8F19-564122219EE0}">
      <dgm:prSet/>
      <dgm:spPr/>
      <dgm:t>
        <a:bodyPr/>
        <a:lstStyle/>
        <a:p>
          <a:endParaRPr lang="ru-RU"/>
        </a:p>
      </dgm:t>
    </dgm:pt>
    <dgm:pt modelId="{1AEC3B41-B601-432F-AA54-DD28E30AB850}">
      <dgm:prSet phldrT="[Текст]" phldr="1"/>
      <dgm:spPr/>
      <dgm:t>
        <a:bodyPr/>
        <a:lstStyle/>
        <a:p>
          <a:endParaRPr lang="ru-RU" dirty="0"/>
        </a:p>
      </dgm:t>
    </dgm:pt>
    <dgm:pt modelId="{AC1C1093-06B4-40C0-8235-2ABF2063F6A0}" type="parTrans" cxnId="{B4BE90B6-2FE9-4524-9288-6515190767C9}">
      <dgm:prSet/>
      <dgm:spPr/>
      <dgm:t>
        <a:bodyPr/>
        <a:lstStyle/>
        <a:p>
          <a:endParaRPr lang="ru-RU"/>
        </a:p>
      </dgm:t>
    </dgm:pt>
    <dgm:pt modelId="{2DD84520-F51C-4CE0-A112-5A967E0BFE05}" type="sibTrans" cxnId="{B4BE90B6-2FE9-4524-9288-6515190767C9}">
      <dgm:prSet/>
      <dgm:spPr/>
      <dgm:t>
        <a:bodyPr/>
        <a:lstStyle/>
        <a:p>
          <a:endParaRPr lang="ru-RU"/>
        </a:p>
      </dgm:t>
    </dgm:pt>
    <dgm:pt modelId="{1C463413-B2D0-4AB3-A8D4-24E4B85910C6}">
      <dgm:prSet phldrT="[Текст]" custT="1"/>
      <dgm:spPr/>
      <dgm:t>
        <a:bodyPr/>
        <a:lstStyle/>
        <a:p>
          <a:r>
            <a:rPr lang="ru-RU" sz="2800" b="1" dirty="0" smtClean="0"/>
            <a:t>Концентрация талантов</a:t>
          </a:r>
          <a:r>
            <a:rPr lang="ru-RU" sz="2800" dirty="0" smtClean="0"/>
            <a:t> </a:t>
          </a:r>
          <a:r>
            <a:rPr lang="ru-RU" sz="2800" b="1" dirty="0" smtClean="0"/>
            <a:t>(</a:t>
          </a:r>
          <a:r>
            <a:rPr lang="en-US" sz="2800" b="1" dirty="0" smtClean="0"/>
            <a:t>concentration of talents</a:t>
          </a:r>
          <a:r>
            <a:rPr lang="ru-RU" sz="2800" b="1" dirty="0" smtClean="0"/>
            <a:t>)</a:t>
          </a:r>
          <a:endParaRPr lang="ru-RU" sz="2800" dirty="0"/>
        </a:p>
      </dgm:t>
    </dgm:pt>
    <dgm:pt modelId="{F0F98254-2C4F-42ED-9CE2-E99A404BCC99}" type="parTrans" cxnId="{A7AFC8A5-DD5E-401A-BB4D-986B21EF87CC}">
      <dgm:prSet/>
      <dgm:spPr/>
      <dgm:t>
        <a:bodyPr/>
        <a:lstStyle/>
        <a:p>
          <a:endParaRPr lang="ru-RU"/>
        </a:p>
      </dgm:t>
    </dgm:pt>
    <dgm:pt modelId="{FD2A3D8F-658C-4BC7-9E41-CC610C92DADF}" type="sibTrans" cxnId="{A7AFC8A5-DD5E-401A-BB4D-986B21EF87CC}">
      <dgm:prSet/>
      <dgm:spPr/>
      <dgm:t>
        <a:bodyPr/>
        <a:lstStyle/>
        <a:p>
          <a:endParaRPr lang="ru-RU"/>
        </a:p>
      </dgm:t>
    </dgm:pt>
    <dgm:pt modelId="{14EE0E96-6237-45BE-B729-57D67AF018C6}">
      <dgm:prSet custT="1"/>
      <dgm:spPr/>
      <dgm:t>
        <a:bodyPr/>
        <a:lstStyle/>
        <a:p>
          <a:r>
            <a:rPr lang="ru-RU" sz="2800" b="1" dirty="0" smtClean="0"/>
            <a:t>Изобилие ресурсов - (</a:t>
          </a:r>
          <a:r>
            <a:rPr lang="ru-RU" sz="2800" b="1" dirty="0" err="1" smtClean="0"/>
            <a:t>Abundant</a:t>
          </a:r>
          <a:r>
            <a:rPr lang="ru-RU" sz="2800" b="1" dirty="0" smtClean="0"/>
            <a:t> </a:t>
          </a:r>
          <a:r>
            <a:rPr lang="ru-RU" sz="2800" b="1" dirty="0" err="1" smtClean="0"/>
            <a:t>resources</a:t>
          </a:r>
          <a:r>
            <a:rPr lang="ru-RU" sz="2800" b="1" dirty="0" smtClean="0"/>
            <a:t>)</a:t>
          </a:r>
          <a:endParaRPr lang="ru-RU" sz="2800" dirty="0"/>
        </a:p>
      </dgm:t>
    </dgm:pt>
    <dgm:pt modelId="{D9464C83-B635-40F6-94B9-F27D4EC96A74}" type="parTrans" cxnId="{1E6BC922-2620-473D-9ED1-EB61EB41B7F7}">
      <dgm:prSet/>
      <dgm:spPr/>
      <dgm:t>
        <a:bodyPr/>
        <a:lstStyle/>
        <a:p>
          <a:endParaRPr lang="ru-RU"/>
        </a:p>
      </dgm:t>
    </dgm:pt>
    <dgm:pt modelId="{476C8720-DC0A-4CFA-8D7E-055183BD59C4}" type="sibTrans" cxnId="{1E6BC922-2620-473D-9ED1-EB61EB41B7F7}">
      <dgm:prSet/>
      <dgm:spPr/>
      <dgm:t>
        <a:bodyPr/>
        <a:lstStyle/>
        <a:p>
          <a:endParaRPr lang="ru-RU"/>
        </a:p>
      </dgm:t>
    </dgm:pt>
    <dgm:pt modelId="{DE8B525F-7580-4D7D-9366-6C7335534C66}" type="pres">
      <dgm:prSet presAssocID="{24370FB0-D096-46EF-8DF3-B7F80CDBE9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2945B-4002-455F-BB82-1FEA61F84761}" type="pres">
      <dgm:prSet presAssocID="{C58B73BE-E4DC-46BE-B12B-A16AECAFB362}" presName="composite" presStyleCnt="0"/>
      <dgm:spPr/>
    </dgm:pt>
    <dgm:pt modelId="{B6704CFE-8334-4CB8-9094-7BD9058295E1}" type="pres">
      <dgm:prSet presAssocID="{C58B73BE-E4DC-46BE-B12B-A16AECAFB3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90EF-FE8D-4D90-BE02-C0E9C1A1242F}" type="pres">
      <dgm:prSet presAssocID="{C58B73BE-E4DC-46BE-B12B-A16AECAFB362}" presName="descendantText" presStyleLbl="alignAcc1" presStyleIdx="0" presStyleCnt="3" custScaleX="97776" custLinFactNeighborX="-1008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352E6-2FCC-4B43-948D-18BB86DAEC3D}" type="pres">
      <dgm:prSet presAssocID="{5C4C595C-A18E-464F-8756-47E21F65473E}" presName="sp" presStyleCnt="0"/>
      <dgm:spPr/>
    </dgm:pt>
    <dgm:pt modelId="{942BE501-C852-483B-AF23-D867820DB72F}" type="pres">
      <dgm:prSet presAssocID="{201E098E-0B3D-4BC1-A393-725025BC5150}" presName="composite" presStyleCnt="0"/>
      <dgm:spPr/>
    </dgm:pt>
    <dgm:pt modelId="{12DADCE5-717A-42B5-B9E4-DD325DC63313}" type="pres">
      <dgm:prSet presAssocID="{201E098E-0B3D-4BC1-A393-725025BC51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2A3EF-7492-42DB-8ECF-E324E02B1165}" type="pres">
      <dgm:prSet presAssocID="{201E098E-0B3D-4BC1-A393-725025BC5150}" presName="descendantText" presStyleLbl="alignAcc1" presStyleIdx="1" presStyleCnt="3" custScaleX="98127" custLinFactNeighborX="-1294" custLinFactNeighborY="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EB4E3-B852-43C7-90CE-458236145161}" type="pres">
      <dgm:prSet presAssocID="{4BA5E666-4F7F-4964-905B-AD5D6F8AE15B}" presName="sp" presStyleCnt="0"/>
      <dgm:spPr/>
    </dgm:pt>
    <dgm:pt modelId="{8876771F-A0E6-448E-895E-9678AAFB2FB9}" type="pres">
      <dgm:prSet presAssocID="{1AEC3B41-B601-432F-AA54-DD28E30AB850}" presName="composite" presStyleCnt="0"/>
      <dgm:spPr/>
    </dgm:pt>
    <dgm:pt modelId="{1099BF81-C224-42CB-A823-8FAF6FEDF432}" type="pres">
      <dgm:prSet presAssocID="{1AEC3B41-B601-432F-AA54-DD28E30AB8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8008F-CDD5-4373-B026-965E01629D95}" type="pres">
      <dgm:prSet presAssocID="{1AEC3B41-B601-432F-AA54-DD28E30AB850}" presName="descendantText" presStyleLbl="alignAcc1" presStyleIdx="2" presStyleCnt="3" custScaleX="98127" custLinFactNeighborX="-833" custLinFactNeighborY="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6DF836-2558-4B63-8F19-564122219EE0}" srcId="{201E098E-0B3D-4BC1-A393-725025BC5150}" destId="{DBE5BC84-9D89-475B-9A9C-FB4A7731D5AC}" srcOrd="0" destOrd="0" parTransId="{962F8719-55AA-4CD8-8BB9-B87EE79D8A61}" sibTransId="{E38C8EFE-D953-4B00-B94C-1AED5ED3DF50}"/>
    <dgm:cxn modelId="{9DFAFDE4-0AAD-4A85-BE03-C659849932ED}" type="presOf" srcId="{DBE5BC84-9D89-475B-9A9C-FB4A7731D5AC}" destId="{46C2A3EF-7492-42DB-8ECF-E324E02B1165}" srcOrd="0" destOrd="0" presId="urn:microsoft.com/office/officeart/2005/8/layout/chevron2"/>
    <dgm:cxn modelId="{E4A1EE38-FFE9-410A-B765-F4431BC6B628}" type="presOf" srcId="{201E098E-0B3D-4BC1-A393-725025BC5150}" destId="{12DADCE5-717A-42B5-B9E4-DD325DC63313}" srcOrd="0" destOrd="0" presId="urn:microsoft.com/office/officeart/2005/8/layout/chevron2"/>
    <dgm:cxn modelId="{AB933432-1FAA-4681-9620-6EE8C583724F}" type="presOf" srcId="{14EE0E96-6237-45BE-B729-57D67AF018C6}" destId="{B2AC90EF-FE8D-4D90-BE02-C0E9C1A1242F}" srcOrd="0" destOrd="0" presId="urn:microsoft.com/office/officeart/2005/8/layout/chevron2"/>
    <dgm:cxn modelId="{B4BE90B6-2FE9-4524-9288-6515190767C9}" srcId="{24370FB0-D096-46EF-8DF3-B7F80CDBE94D}" destId="{1AEC3B41-B601-432F-AA54-DD28E30AB850}" srcOrd="2" destOrd="0" parTransId="{AC1C1093-06B4-40C0-8235-2ABF2063F6A0}" sibTransId="{2DD84520-F51C-4CE0-A112-5A967E0BFE05}"/>
    <dgm:cxn modelId="{433C4DA6-D4A2-424D-AA8C-E004E58A3DD6}" type="presOf" srcId="{24370FB0-D096-46EF-8DF3-B7F80CDBE94D}" destId="{DE8B525F-7580-4D7D-9366-6C7335534C66}" srcOrd="0" destOrd="0" presId="urn:microsoft.com/office/officeart/2005/8/layout/chevron2"/>
    <dgm:cxn modelId="{2D9C083B-07F1-4C7E-AB1E-7F923F296C38}" srcId="{24370FB0-D096-46EF-8DF3-B7F80CDBE94D}" destId="{C58B73BE-E4DC-46BE-B12B-A16AECAFB362}" srcOrd="0" destOrd="0" parTransId="{09F20D07-660C-4D3A-8B1F-FE4C687FE36F}" sibTransId="{5C4C595C-A18E-464F-8756-47E21F65473E}"/>
    <dgm:cxn modelId="{DCDDBE73-262A-4E70-84F1-1AD165EC6B72}" srcId="{24370FB0-D096-46EF-8DF3-B7F80CDBE94D}" destId="{201E098E-0B3D-4BC1-A393-725025BC5150}" srcOrd="1" destOrd="0" parTransId="{57D81138-06D8-48E5-8D53-83DDC52CB393}" sibTransId="{4BA5E666-4F7F-4964-905B-AD5D6F8AE15B}"/>
    <dgm:cxn modelId="{DCC95960-6555-48CA-A5EE-3EDB3E411F1C}" type="presOf" srcId="{1C463413-B2D0-4AB3-A8D4-24E4B85910C6}" destId="{F388008F-CDD5-4373-B026-965E01629D95}" srcOrd="0" destOrd="0" presId="urn:microsoft.com/office/officeart/2005/8/layout/chevron2"/>
    <dgm:cxn modelId="{1E6BC922-2620-473D-9ED1-EB61EB41B7F7}" srcId="{C58B73BE-E4DC-46BE-B12B-A16AECAFB362}" destId="{14EE0E96-6237-45BE-B729-57D67AF018C6}" srcOrd="0" destOrd="0" parTransId="{D9464C83-B635-40F6-94B9-F27D4EC96A74}" sibTransId="{476C8720-DC0A-4CFA-8D7E-055183BD59C4}"/>
    <dgm:cxn modelId="{A7AFC8A5-DD5E-401A-BB4D-986B21EF87CC}" srcId="{1AEC3B41-B601-432F-AA54-DD28E30AB850}" destId="{1C463413-B2D0-4AB3-A8D4-24E4B85910C6}" srcOrd="0" destOrd="0" parTransId="{F0F98254-2C4F-42ED-9CE2-E99A404BCC99}" sibTransId="{FD2A3D8F-658C-4BC7-9E41-CC610C92DADF}"/>
    <dgm:cxn modelId="{C1CEA8B1-DE98-4D6C-A8C1-144948A9F724}" type="presOf" srcId="{C58B73BE-E4DC-46BE-B12B-A16AECAFB362}" destId="{B6704CFE-8334-4CB8-9094-7BD9058295E1}" srcOrd="0" destOrd="0" presId="urn:microsoft.com/office/officeart/2005/8/layout/chevron2"/>
    <dgm:cxn modelId="{CF497182-4782-4747-B708-3D2A38567ABE}" type="presOf" srcId="{1AEC3B41-B601-432F-AA54-DD28E30AB850}" destId="{1099BF81-C224-42CB-A823-8FAF6FEDF432}" srcOrd="0" destOrd="0" presId="urn:microsoft.com/office/officeart/2005/8/layout/chevron2"/>
    <dgm:cxn modelId="{2CD0A3EC-7964-4BE7-9A2F-325F9CADB0EE}" type="presParOf" srcId="{DE8B525F-7580-4D7D-9366-6C7335534C66}" destId="{C822945B-4002-455F-BB82-1FEA61F84761}" srcOrd="0" destOrd="0" presId="urn:microsoft.com/office/officeart/2005/8/layout/chevron2"/>
    <dgm:cxn modelId="{263489DF-1D37-4C9F-8C41-E5A5710CE75A}" type="presParOf" srcId="{C822945B-4002-455F-BB82-1FEA61F84761}" destId="{B6704CFE-8334-4CB8-9094-7BD9058295E1}" srcOrd="0" destOrd="0" presId="urn:microsoft.com/office/officeart/2005/8/layout/chevron2"/>
    <dgm:cxn modelId="{C596E337-C3A4-42F3-9407-0439DF7197C6}" type="presParOf" srcId="{C822945B-4002-455F-BB82-1FEA61F84761}" destId="{B2AC90EF-FE8D-4D90-BE02-C0E9C1A1242F}" srcOrd="1" destOrd="0" presId="urn:microsoft.com/office/officeart/2005/8/layout/chevron2"/>
    <dgm:cxn modelId="{10E2C128-7BBA-407D-8958-C04E069F1465}" type="presParOf" srcId="{DE8B525F-7580-4D7D-9366-6C7335534C66}" destId="{8E2352E6-2FCC-4B43-948D-18BB86DAEC3D}" srcOrd="1" destOrd="0" presId="urn:microsoft.com/office/officeart/2005/8/layout/chevron2"/>
    <dgm:cxn modelId="{DEFDC336-A6F1-4971-9AC0-A89E292F1936}" type="presParOf" srcId="{DE8B525F-7580-4D7D-9366-6C7335534C66}" destId="{942BE501-C852-483B-AF23-D867820DB72F}" srcOrd="2" destOrd="0" presId="urn:microsoft.com/office/officeart/2005/8/layout/chevron2"/>
    <dgm:cxn modelId="{22BE3D46-C168-40AB-AA78-6AB8B820AB33}" type="presParOf" srcId="{942BE501-C852-483B-AF23-D867820DB72F}" destId="{12DADCE5-717A-42B5-B9E4-DD325DC63313}" srcOrd="0" destOrd="0" presId="urn:microsoft.com/office/officeart/2005/8/layout/chevron2"/>
    <dgm:cxn modelId="{5A82F6BD-B865-453D-B630-CD48B98DE388}" type="presParOf" srcId="{942BE501-C852-483B-AF23-D867820DB72F}" destId="{46C2A3EF-7492-42DB-8ECF-E324E02B1165}" srcOrd="1" destOrd="0" presId="urn:microsoft.com/office/officeart/2005/8/layout/chevron2"/>
    <dgm:cxn modelId="{3F79E8A2-793B-491A-9393-92FB321E1E5B}" type="presParOf" srcId="{DE8B525F-7580-4D7D-9366-6C7335534C66}" destId="{957EB4E3-B852-43C7-90CE-458236145161}" srcOrd="3" destOrd="0" presId="urn:microsoft.com/office/officeart/2005/8/layout/chevron2"/>
    <dgm:cxn modelId="{414289FF-634C-4A1B-B6DB-ED83CF62D428}" type="presParOf" srcId="{DE8B525F-7580-4D7D-9366-6C7335534C66}" destId="{8876771F-A0E6-448E-895E-9678AAFB2FB9}" srcOrd="4" destOrd="0" presId="urn:microsoft.com/office/officeart/2005/8/layout/chevron2"/>
    <dgm:cxn modelId="{C3833FEA-6242-48BB-9C71-6D309B6E66C9}" type="presParOf" srcId="{8876771F-A0E6-448E-895E-9678AAFB2FB9}" destId="{1099BF81-C224-42CB-A823-8FAF6FEDF432}" srcOrd="0" destOrd="0" presId="urn:microsoft.com/office/officeart/2005/8/layout/chevron2"/>
    <dgm:cxn modelId="{76494AB8-06A2-43D7-B8D9-64F74C4DBE61}" type="presParOf" srcId="{8876771F-A0E6-448E-895E-9678AAFB2FB9}" destId="{F388008F-CDD5-4373-B026-965E01629D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5F09C-CBB7-47E9-92A3-E4940663C2E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8C608-A722-4E7D-9F21-1B774069C9E7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модели стратегий развития университетских библиотек 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087A3921-30D9-4A59-A410-8FA398551DBB}" type="parTrans" cxnId="{C9540A53-3233-4845-B68D-7ADA5A67E3B4}">
      <dgm:prSet/>
      <dgm:spPr/>
      <dgm:t>
        <a:bodyPr/>
        <a:lstStyle/>
        <a:p>
          <a:endParaRPr lang="ru-RU"/>
        </a:p>
      </dgm:t>
    </dgm:pt>
    <dgm:pt modelId="{564BFCBB-136F-4085-82EE-B316F546ECE1}" type="sibTrans" cxnId="{C9540A53-3233-4845-B68D-7ADA5A67E3B4}">
      <dgm:prSet/>
      <dgm:spPr/>
      <dgm:t>
        <a:bodyPr/>
        <a:lstStyle/>
        <a:p>
          <a:endParaRPr lang="ru-RU"/>
        </a:p>
      </dgm:t>
    </dgm:pt>
    <dgm:pt modelId="{1DD0B15F-940F-44B8-9CAE-019CDC551B70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Централизованная модель                     0,5%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3949F5E7-4924-4696-8438-21D331D3A1BF}" type="parTrans" cxnId="{FD7C45B5-91A2-46A2-A9F9-EB16DF3B593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D9E90BB-9DC2-4208-8050-ED8B80DCFC0D}" type="sibTrans" cxnId="{FD7C45B5-91A2-46A2-A9F9-EB16DF3B5936}">
      <dgm:prSet/>
      <dgm:spPr/>
      <dgm:t>
        <a:bodyPr/>
        <a:lstStyle/>
        <a:p>
          <a:endParaRPr lang="ru-RU"/>
        </a:p>
      </dgm:t>
    </dgm:pt>
    <dgm:pt modelId="{F77BBD9D-B721-40AC-81E2-5F2E603C46D3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Распределенная модель              30%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0157292-8FCA-458E-BA33-4C79C1BB612F}" type="parTrans" cxnId="{B92C2658-9E9C-41F5-A966-CC8E4D6273B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9BDD582-C5F2-4EE5-A612-C7667BAB128D}" type="sibTrans" cxnId="{B92C2658-9E9C-41F5-A966-CC8E4D6273BC}">
      <dgm:prSet/>
      <dgm:spPr/>
      <dgm:t>
        <a:bodyPr/>
        <a:lstStyle/>
        <a:p>
          <a:endParaRPr lang="ru-RU"/>
        </a:p>
      </dgm:t>
    </dgm:pt>
    <dgm:pt modelId="{6B3232FE-2A2E-409D-A8EF-F0942D93C29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Модель самоустранения  65%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C285D047-65DA-4781-B51C-7BC039658CBC}" type="parTrans" cxnId="{D4A9E2F4-0738-4D27-8726-A84EC058AE7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6311C68-8EBA-45CE-B606-C0A4ECB04C55}" type="sibTrans" cxnId="{D4A9E2F4-0738-4D27-8726-A84EC058AE7E}">
      <dgm:prSet/>
      <dgm:spPr/>
      <dgm:t>
        <a:bodyPr/>
        <a:lstStyle/>
        <a:p>
          <a:endParaRPr lang="ru-RU"/>
        </a:p>
      </dgm:t>
    </dgm:pt>
    <dgm:pt modelId="{EAD6B623-E33B-4758-9883-1DD1EC543B5E}" type="pres">
      <dgm:prSet presAssocID="{C955F09C-CBB7-47E9-92A3-E4940663C2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D7166-F310-466C-8F0C-3D21EA9A7CAB}" type="pres">
      <dgm:prSet presAssocID="{9E28C608-A722-4E7D-9F21-1B774069C9E7}" presName="centerShape" presStyleLbl="node0" presStyleIdx="0" presStyleCnt="1" custScaleX="225525" custScaleY="162764" custLinFactNeighborX="354" custLinFactNeighborY="-45080"/>
      <dgm:spPr/>
      <dgm:t>
        <a:bodyPr/>
        <a:lstStyle/>
        <a:p>
          <a:endParaRPr lang="ru-RU"/>
        </a:p>
      </dgm:t>
    </dgm:pt>
    <dgm:pt modelId="{18E0CAAB-228D-4334-BC12-474355724EF9}" type="pres">
      <dgm:prSet presAssocID="{3949F5E7-4924-4696-8438-21D331D3A1BF}" presName="parTrans" presStyleLbl="sibTrans2D1" presStyleIdx="0" presStyleCnt="3"/>
      <dgm:spPr/>
      <dgm:t>
        <a:bodyPr/>
        <a:lstStyle/>
        <a:p>
          <a:endParaRPr lang="ru-RU"/>
        </a:p>
      </dgm:t>
    </dgm:pt>
    <dgm:pt modelId="{B2962D1D-A65D-4015-B59F-D68850FBC5B0}" type="pres">
      <dgm:prSet presAssocID="{3949F5E7-4924-4696-8438-21D331D3A1B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9020EDD-2D23-4343-869E-5A013B39EEDC}" type="pres">
      <dgm:prSet presAssocID="{1DD0B15F-940F-44B8-9CAE-019CDC551B70}" presName="node" presStyleLbl="node1" presStyleIdx="0" presStyleCnt="3" custScaleX="143785" custScaleY="60773" custRadScaleRad="51475" custRadScaleInc="293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91570-2087-4E00-9249-1D67C2F67665}" type="pres">
      <dgm:prSet presAssocID="{20157292-8FCA-458E-BA33-4C79C1BB612F}" presName="parTrans" presStyleLbl="sibTrans2D1" presStyleIdx="1" presStyleCnt="3"/>
      <dgm:spPr/>
      <dgm:t>
        <a:bodyPr/>
        <a:lstStyle/>
        <a:p>
          <a:endParaRPr lang="ru-RU"/>
        </a:p>
      </dgm:t>
    </dgm:pt>
    <dgm:pt modelId="{900DE59F-B546-4BD1-932D-7D3E556AEDDA}" type="pres">
      <dgm:prSet presAssocID="{20157292-8FCA-458E-BA33-4C79C1BB612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AFA2825-5ED1-4B52-9696-716EC2D3652B}" type="pres">
      <dgm:prSet presAssocID="{F77BBD9D-B721-40AC-81E2-5F2E603C46D3}" presName="node" presStyleLbl="node1" presStyleIdx="1" presStyleCnt="3" custScaleX="128439" custScaleY="93410" custRadScaleRad="141745" custRadScaleInc="-68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D7650-6123-438B-9087-470653E93A18}" type="pres">
      <dgm:prSet presAssocID="{C285D047-65DA-4781-B51C-7BC039658CBC}" presName="parTrans" presStyleLbl="sibTrans2D1" presStyleIdx="2" presStyleCnt="3"/>
      <dgm:spPr/>
      <dgm:t>
        <a:bodyPr/>
        <a:lstStyle/>
        <a:p>
          <a:endParaRPr lang="ru-RU"/>
        </a:p>
      </dgm:t>
    </dgm:pt>
    <dgm:pt modelId="{386492E3-5854-4FB2-AD37-0523891959E8}" type="pres">
      <dgm:prSet presAssocID="{C285D047-65DA-4781-B51C-7BC039658CB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BD3B629-72A5-406F-A0F5-BB73E7E98769}" type="pres">
      <dgm:prSet presAssocID="{6B3232FE-2A2E-409D-A8EF-F0942D93C296}" presName="node" presStyleLbl="node1" presStyleIdx="2" presStyleCnt="3" custScaleX="136725" custScaleY="128987" custRadScaleRad="140268" custRadScaleInc="6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9E2F4-0738-4D27-8726-A84EC058AE7E}" srcId="{9E28C608-A722-4E7D-9F21-1B774069C9E7}" destId="{6B3232FE-2A2E-409D-A8EF-F0942D93C296}" srcOrd="2" destOrd="0" parTransId="{C285D047-65DA-4781-B51C-7BC039658CBC}" sibTransId="{46311C68-8EBA-45CE-B606-C0A4ECB04C55}"/>
    <dgm:cxn modelId="{6D2A05FF-C7DB-4D8A-8AE7-02CAA82C616C}" type="presOf" srcId="{6B3232FE-2A2E-409D-A8EF-F0942D93C296}" destId="{FBD3B629-72A5-406F-A0F5-BB73E7E98769}" srcOrd="0" destOrd="0" presId="urn:microsoft.com/office/officeart/2005/8/layout/radial5"/>
    <dgm:cxn modelId="{B92C2658-9E9C-41F5-A966-CC8E4D6273BC}" srcId="{9E28C608-A722-4E7D-9F21-1B774069C9E7}" destId="{F77BBD9D-B721-40AC-81E2-5F2E603C46D3}" srcOrd="1" destOrd="0" parTransId="{20157292-8FCA-458E-BA33-4C79C1BB612F}" sibTransId="{39BDD582-C5F2-4EE5-A612-C7667BAB128D}"/>
    <dgm:cxn modelId="{F12E15F3-9895-4EB2-AD90-DEE66C2741C4}" type="presOf" srcId="{F77BBD9D-B721-40AC-81E2-5F2E603C46D3}" destId="{DAFA2825-5ED1-4B52-9696-716EC2D3652B}" srcOrd="0" destOrd="0" presId="urn:microsoft.com/office/officeart/2005/8/layout/radial5"/>
    <dgm:cxn modelId="{DDF565E1-A6DB-4673-9926-465B46B6DCBC}" type="presOf" srcId="{9E28C608-A722-4E7D-9F21-1B774069C9E7}" destId="{55AD7166-F310-466C-8F0C-3D21EA9A7CAB}" srcOrd="0" destOrd="0" presId="urn:microsoft.com/office/officeart/2005/8/layout/radial5"/>
    <dgm:cxn modelId="{226B094D-1BAD-422D-986A-8E2D87927E3A}" type="presOf" srcId="{C285D047-65DA-4781-B51C-7BC039658CBC}" destId="{0BDD7650-6123-438B-9087-470653E93A18}" srcOrd="0" destOrd="0" presId="urn:microsoft.com/office/officeart/2005/8/layout/radial5"/>
    <dgm:cxn modelId="{FD7C45B5-91A2-46A2-A9F9-EB16DF3B5936}" srcId="{9E28C608-A722-4E7D-9F21-1B774069C9E7}" destId="{1DD0B15F-940F-44B8-9CAE-019CDC551B70}" srcOrd="0" destOrd="0" parTransId="{3949F5E7-4924-4696-8438-21D331D3A1BF}" sibTransId="{1D9E90BB-9DC2-4208-8050-ED8B80DCFC0D}"/>
    <dgm:cxn modelId="{3002E81A-DF64-4AD1-8BF4-A487DDA74DBB}" type="presOf" srcId="{C285D047-65DA-4781-B51C-7BC039658CBC}" destId="{386492E3-5854-4FB2-AD37-0523891959E8}" srcOrd="1" destOrd="0" presId="urn:microsoft.com/office/officeart/2005/8/layout/radial5"/>
    <dgm:cxn modelId="{8CA24DC9-5564-4699-840A-A700C8591ED6}" type="presOf" srcId="{C955F09C-CBB7-47E9-92A3-E4940663C2EB}" destId="{EAD6B623-E33B-4758-9883-1DD1EC543B5E}" srcOrd="0" destOrd="0" presId="urn:microsoft.com/office/officeart/2005/8/layout/radial5"/>
    <dgm:cxn modelId="{447C3A40-1614-4931-AFA7-395547F35A58}" type="presOf" srcId="{3949F5E7-4924-4696-8438-21D331D3A1BF}" destId="{18E0CAAB-228D-4334-BC12-474355724EF9}" srcOrd="0" destOrd="0" presId="urn:microsoft.com/office/officeart/2005/8/layout/radial5"/>
    <dgm:cxn modelId="{F8EAF501-AF46-443B-A9F9-46032973FEA8}" type="presOf" srcId="{3949F5E7-4924-4696-8438-21D331D3A1BF}" destId="{B2962D1D-A65D-4015-B59F-D68850FBC5B0}" srcOrd="1" destOrd="0" presId="urn:microsoft.com/office/officeart/2005/8/layout/radial5"/>
    <dgm:cxn modelId="{C9540A53-3233-4845-B68D-7ADA5A67E3B4}" srcId="{C955F09C-CBB7-47E9-92A3-E4940663C2EB}" destId="{9E28C608-A722-4E7D-9F21-1B774069C9E7}" srcOrd="0" destOrd="0" parTransId="{087A3921-30D9-4A59-A410-8FA398551DBB}" sibTransId="{564BFCBB-136F-4085-82EE-B316F546ECE1}"/>
    <dgm:cxn modelId="{CCD7624D-84BD-40C9-83BF-AC43319DFEC0}" type="presOf" srcId="{20157292-8FCA-458E-BA33-4C79C1BB612F}" destId="{900DE59F-B546-4BD1-932D-7D3E556AEDDA}" srcOrd="1" destOrd="0" presId="urn:microsoft.com/office/officeart/2005/8/layout/radial5"/>
    <dgm:cxn modelId="{82BF62F8-9F0E-46B8-821B-E2D818AEA57B}" type="presOf" srcId="{1DD0B15F-940F-44B8-9CAE-019CDC551B70}" destId="{79020EDD-2D23-4343-869E-5A013B39EEDC}" srcOrd="0" destOrd="0" presId="urn:microsoft.com/office/officeart/2005/8/layout/radial5"/>
    <dgm:cxn modelId="{038CA6A1-F14B-4F94-90DF-71E78C41EBBB}" type="presOf" srcId="{20157292-8FCA-458E-BA33-4C79C1BB612F}" destId="{C5E91570-2087-4E00-9249-1D67C2F67665}" srcOrd="0" destOrd="0" presId="urn:microsoft.com/office/officeart/2005/8/layout/radial5"/>
    <dgm:cxn modelId="{6A2DF0E8-24AD-4B65-8927-0BB2F048AD75}" type="presParOf" srcId="{EAD6B623-E33B-4758-9883-1DD1EC543B5E}" destId="{55AD7166-F310-466C-8F0C-3D21EA9A7CAB}" srcOrd="0" destOrd="0" presId="urn:microsoft.com/office/officeart/2005/8/layout/radial5"/>
    <dgm:cxn modelId="{6530EB09-D653-4159-A36D-16F8B7729875}" type="presParOf" srcId="{EAD6B623-E33B-4758-9883-1DD1EC543B5E}" destId="{18E0CAAB-228D-4334-BC12-474355724EF9}" srcOrd="1" destOrd="0" presId="urn:microsoft.com/office/officeart/2005/8/layout/radial5"/>
    <dgm:cxn modelId="{6AA1E8A5-BD16-4256-B213-08819A6BCAA4}" type="presParOf" srcId="{18E0CAAB-228D-4334-BC12-474355724EF9}" destId="{B2962D1D-A65D-4015-B59F-D68850FBC5B0}" srcOrd="0" destOrd="0" presId="urn:microsoft.com/office/officeart/2005/8/layout/radial5"/>
    <dgm:cxn modelId="{14F72793-5782-427E-B222-27FB8FBBD30D}" type="presParOf" srcId="{EAD6B623-E33B-4758-9883-1DD1EC543B5E}" destId="{79020EDD-2D23-4343-869E-5A013B39EEDC}" srcOrd="2" destOrd="0" presId="urn:microsoft.com/office/officeart/2005/8/layout/radial5"/>
    <dgm:cxn modelId="{722EAEF3-FD96-4183-95C8-91081DE5FD49}" type="presParOf" srcId="{EAD6B623-E33B-4758-9883-1DD1EC543B5E}" destId="{C5E91570-2087-4E00-9249-1D67C2F67665}" srcOrd="3" destOrd="0" presId="urn:microsoft.com/office/officeart/2005/8/layout/radial5"/>
    <dgm:cxn modelId="{9991C172-B382-4CF1-BF6B-F256725C7D10}" type="presParOf" srcId="{C5E91570-2087-4E00-9249-1D67C2F67665}" destId="{900DE59F-B546-4BD1-932D-7D3E556AEDDA}" srcOrd="0" destOrd="0" presId="urn:microsoft.com/office/officeart/2005/8/layout/radial5"/>
    <dgm:cxn modelId="{562DAFC0-21ED-44C1-B540-D45787F42F27}" type="presParOf" srcId="{EAD6B623-E33B-4758-9883-1DD1EC543B5E}" destId="{DAFA2825-5ED1-4B52-9696-716EC2D3652B}" srcOrd="4" destOrd="0" presId="urn:microsoft.com/office/officeart/2005/8/layout/radial5"/>
    <dgm:cxn modelId="{9B4C6D72-E56F-443A-A220-4344080C2ABD}" type="presParOf" srcId="{EAD6B623-E33B-4758-9883-1DD1EC543B5E}" destId="{0BDD7650-6123-438B-9087-470653E93A18}" srcOrd="5" destOrd="0" presId="urn:microsoft.com/office/officeart/2005/8/layout/radial5"/>
    <dgm:cxn modelId="{FA46FEF2-72D2-4A28-82F7-FB501069D18B}" type="presParOf" srcId="{0BDD7650-6123-438B-9087-470653E93A18}" destId="{386492E3-5854-4FB2-AD37-0523891959E8}" srcOrd="0" destOrd="0" presId="urn:microsoft.com/office/officeart/2005/8/layout/radial5"/>
    <dgm:cxn modelId="{3F0B3D93-5E21-4B10-AF7C-02B9A5BDABFF}" type="presParOf" srcId="{EAD6B623-E33B-4758-9883-1DD1EC543B5E}" destId="{FBD3B629-72A5-406F-A0F5-BB73E7E9876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B36F28-7C2B-4DA7-A14F-040AE24E5D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5862E-E641-494C-9CDC-EED08F689E8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Около 4 млн. единиц хранения</a:t>
          </a:r>
          <a:endParaRPr lang="ru-RU" b="1" dirty="0">
            <a:solidFill>
              <a:schemeClr val="tx1"/>
            </a:solidFill>
          </a:endParaRPr>
        </a:p>
      </dgm:t>
    </dgm:pt>
    <dgm:pt modelId="{D853D991-9306-4279-A693-FFB9F5912644}" type="parTrans" cxnId="{F6EE87DF-7DFA-43E0-B966-CBB55D450FFB}">
      <dgm:prSet/>
      <dgm:spPr/>
      <dgm:t>
        <a:bodyPr/>
        <a:lstStyle/>
        <a:p>
          <a:endParaRPr lang="ru-RU"/>
        </a:p>
      </dgm:t>
    </dgm:pt>
    <dgm:pt modelId="{5ED4E452-24DF-47E6-840F-CDA05D11C80F}" type="sibTrans" cxnId="{F6EE87DF-7DFA-43E0-B966-CBB55D450FFB}">
      <dgm:prSet/>
      <dgm:spPr/>
      <dgm:t>
        <a:bodyPr/>
        <a:lstStyle/>
        <a:p>
          <a:endParaRPr lang="ru-RU"/>
        </a:p>
      </dgm:t>
    </dgm:pt>
    <dgm:pt modelId="{DC6076E3-4011-4E1D-A603-77FB6F415BE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/>
            <a:t>Расходуется на пополнение информационно-ресурсной базы ЗНБ </a:t>
          </a:r>
        </a:p>
        <a:p>
          <a:r>
            <a:rPr lang="ru-RU" b="1" dirty="0" smtClean="0"/>
            <a:t>Печатные источники – 13,7 млн. руб.</a:t>
          </a:r>
        </a:p>
        <a:p>
          <a:r>
            <a:rPr lang="ru-RU" b="1" dirty="0" smtClean="0"/>
            <a:t>Полнотекстовые ресурсы – 39, 8  млн. руб.</a:t>
          </a:r>
          <a:endParaRPr lang="ru-RU" b="1" dirty="0"/>
        </a:p>
      </dgm:t>
    </dgm:pt>
    <dgm:pt modelId="{79554466-B7AF-4900-9239-01C30697720B}" type="parTrans" cxnId="{6904222E-C1D3-408D-9385-73523784B468}">
      <dgm:prSet/>
      <dgm:spPr/>
      <dgm:t>
        <a:bodyPr/>
        <a:lstStyle/>
        <a:p>
          <a:endParaRPr lang="ru-RU"/>
        </a:p>
      </dgm:t>
    </dgm:pt>
    <dgm:pt modelId="{2AB8F552-FFDE-47A2-966C-98C9807A2D07}" type="sibTrans" cxnId="{6904222E-C1D3-408D-9385-73523784B468}">
      <dgm:prSet/>
      <dgm:spPr/>
      <dgm:t>
        <a:bodyPr/>
        <a:lstStyle/>
        <a:p>
          <a:endParaRPr lang="ru-RU"/>
        </a:p>
      </dgm:t>
    </dgm:pt>
    <dgm:pt modelId="{F87F97A8-C3EB-47EC-AE41-77D308A9161B}">
      <dgm:prSet phldrT="[Текст]"/>
      <dgm:spPr>
        <a:blipFill rotWithShape="0">
          <a:blip xmlns:r="http://schemas.openxmlformats.org/officeDocument/2006/relationships" r:embed="rId3">
            <a:lum bright="40000" contrast="-40000"/>
          </a:blip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0000"/>
              </a:solidFill>
            </a:rPr>
            <a:t>более 60 тысяч </a:t>
          </a:r>
          <a:r>
            <a:rPr lang="ru-RU" b="0" dirty="0" smtClean="0">
              <a:solidFill>
                <a:srgbClr val="FF0000"/>
              </a:solidFill>
            </a:rPr>
            <a:t>п</a:t>
          </a:r>
          <a:r>
            <a:rPr lang="ru-RU" b="1" dirty="0" smtClean="0">
              <a:solidFill>
                <a:srgbClr val="FF0000"/>
              </a:solidFill>
            </a:rPr>
            <a:t>ользователей в год</a:t>
          </a:r>
        </a:p>
        <a:p>
          <a:endParaRPr lang="ru-RU" dirty="0">
            <a:solidFill>
              <a:srgbClr val="FF0000"/>
            </a:solidFill>
          </a:endParaRPr>
        </a:p>
      </dgm:t>
    </dgm:pt>
    <dgm:pt modelId="{035CA149-1AA0-44D8-928E-E487E8C59504}" type="parTrans" cxnId="{CB158212-4EE1-46A3-AE6C-8569EC569464}">
      <dgm:prSet/>
      <dgm:spPr/>
      <dgm:t>
        <a:bodyPr/>
        <a:lstStyle/>
        <a:p>
          <a:endParaRPr lang="ru-RU"/>
        </a:p>
      </dgm:t>
    </dgm:pt>
    <dgm:pt modelId="{92B6D009-F552-44E8-9DC8-B0E2C5357F90}" type="sibTrans" cxnId="{CB158212-4EE1-46A3-AE6C-8569EC569464}">
      <dgm:prSet/>
      <dgm:spPr/>
      <dgm:t>
        <a:bodyPr/>
        <a:lstStyle/>
        <a:p>
          <a:endParaRPr lang="ru-RU"/>
        </a:p>
      </dgm:t>
    </dgm:pt>
    <dgm:pt modelId="{D379C4B4-C627-4112-95A3-EDD0B4A04803}">
      <dgm:prSet/>
      <dgm:spPr>
        <a:blipFill rotWithShape="0">
          <a:blip xmlns:r="http://schemas.openxmlformats.org/officeDocument/2006/relationships" r:embed="rId4">
            <a:lum bright="20000"/>
          </a:blip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собственных полнотекстовых документов – 40882 </a:t>
          </a:r>
          <a:endParaRPr lang="ru-RU" b="1" dirty="0">
            <a:solidFill>
              <a:srgbClr val="FF0000"/>
            </a:solidFill>
          </a:endParaRPr>
        </a:p>
      </dgm:t>
    </dgm:pt>
    <dgm:pt modelId="{5E1FB9F0-D3D5-4B9D-858A-C38D7834E5D9}" type="parTrans" cxnId="{CFC8B97D-889F-4128-BDD4-832C7991B493}">
      <dgm:prSet/>
      <dgm:spPr/>
      <dgm:t>
        <a:bodyPr/>
        <a:lstStyle/>
        <a:p>
          <a:endParaRPr lang="ru-RU"/>
        </a:p>
      </dgm:t>
    </dgm:pt>
    <dgm:pt modelId="{8AEF8C29-B42E-4C77-809B-B76FAD64DDFC}" type="sibTrans" cxnId="{CFC8B97D-889F-4128-BDD4-832C7991B493}">
      <dgm:prSet/>
      <dgm:spPr/>
      <dgm:t>
        <a:bodyPr/>
        <a:lstStyle/>
        <a:p>
          <a:endParaRPr lang="ru-RU"/>
        </a:p>
      </dgm:t>
    </dgm:pt>
    <dgm:pt modelId="{FBE2DA3B-A92F-47EB-B426-5D219F5FDB6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b="1" dirty="0" smtClean="0"/>
            <a:t> доступ к 36 полнотекстовым электронным базам данных</a:t>
          </a:r>
          <a:r>
            <a:rPr lang="ru-RU" dirty="0" smtClean="0"/>
            <a:t>. </a:t>
          </a:r>
          <a:endParaRPr lang="ru-RU" dirty="0"/>
        </a:p>
      </dgm:t>
    </dgm:pt>
    <dgm:pt modelId="{FB8B0F73-00C1-441B-B737-1AD68845F04E}" type="parTrans" cxnId="{E9B06F56-272A-4706-9B98-CDF04F76484B}">
      <dgm:prSet/>
      <dgm:spPr/>
      <dgm:t>
        <a:bodyPr/>
        <a:lstStyle/>
        <a:p>
          <a:endParaRPr lang="ru-RU"/>
        </a:p>
      </dgm:t>
    </dgm:pt>
    <dgm:pt modelId="{BECBC4A1-47CD-435D-A385-730CDD2D775F}" type="sibTrans" cxnId="{E9B06F56-272A-4706-9B98-CDF04F76484B}">
      <dgm:prSet/>
      <dgm:spPr/>
      <dgm:t>
        <a:bodyPr/>
        <a:lstStyle/>
        <a:p>
          <a:endParaRPr lang="ru-RU"/>
        </a:p>
      </dgm:t>
    </dgm:pt>
    <dgm:pt modelId="{AA89FCFA-FFA2-45BA-8EED-058C8C036FCA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olidFill>
                <a:srgbClr val="FF0000"/>
              </a:solidFill>
            </a:rPr>
            <a:t>более 700 тысяч записей в ЭК</a:t>
          </a:r>
          <a:endParaRPr lang="ru-RU" b="1" dirty="0">
            <a:solidFill>
              <a:srgbClr val="FF0000"/>
            </a:solidFill>
          </a:endParaRPr>
        </a:p>
      </dgm:t>
    </dgm:pt>
    <dgm:pt modelId="{27050521-A7C2-498B-A59E-8C9B4F3EDAD4}" type="parTrans" cxnId="{6903A667-18A7-4C18-8232-B2D75478215A}">
      <dgm:prSet/>
      <dgm:spPr/>
      <dgm:t>
        <a:bodyPr/>
        <a:lstStyle/>
        <a:p>
          <a:endParaRPr lang="ru-RU"/>
        </a:p>
      </dgm:t>
    </dgm:pt>
    <dgm:pt modelId="{2B2A505E-2420-4CA3-9EC7-3A66C2C91970}" type="sibTrans" cxnId="{6903A667-18A7-4C18-8232-B2D75478215A}">
      <dgm:prSet/>
      <dgm:spPr/>
      <dgm:t>
        <a:bodyPr/>
        <a:lstStyle/>
        <a:p>
          <a:endParaRPr lang="ru-RU"/>
        </a:p>
      </dgm:t>
    </dgm:pt>
    <dgm:pt modelId="{8E493610-451E-4D41-B676-5CC842780651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ru-RU" b="1" dirty="0" smtClean="0"/>
            <a:t>Библиотека ЮФУ расположена в 17 корпусах и занимает площадь около</a:t>
          </a:r>
        </a:p>
        <a:p>
          <a:r>
            <a:rPr lang="ru-RU" b="1" dirty="0" smtClean="0"/>
            <a:t> 9 000 квадратных метров</a:t>
          </a:r>
          <a:endParaRPr lang="ru-RU" b="1" dirty="0"/>
        </a:p>
      </dgm:t>
    </dgm:pt>
    <dgm:pt modelId="{363D6444-6B5F-4EB9-9A8E-E9D7A64A5D15}" type="sibTrans" cxnId="{079EB2CA-67B7-4D23-9E70-6CB64E24298D}">
      <dgm:prSet/>
      <dgm:spPr/>
      <dgm:t>
        <a:bodyPr/>
        <a:lstStyle/>
        <a:p>
          <a:endParaRPr lang="ru-RU"/>
        </a:p>
      </dgm:t>
    </dgm:pt>
    <dgm:pt modelId="{DA13138F-A351-454F-8073-7593DEEC47B3}" type="parTrans" cxnId="{079EB2CA-67B7-4D23-9E70-6CB64E24298D}">
      <dgm:prSet/>
      <dgm:spPr/>
      <dgm:t>
        <a:bodyPr/>
        <a:lstStyle/>
        <a:p>
          <a:endParaRPr lang="ru-RU"/>
        </a:p>
      </dgm:t>
    </dgm:pt>
    <dgm:pt modelId="{AAD77EAC-2739-472E-9FE4-65174FC366E4}" type="pres">
      <dgm:prSet presAssocID="{4CB36F28-7C2B-4DA7-A14F-040AE24E5D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C5EEA-E836-4C19-8097-34A95DB636E0}" type="pres">
      <dgm:prSet presAssocID="{1735862E-E641-494C-9CDC-EED08F689E84}" presName="node" presStyleLbl="node1" presStyleIdx="0" presStyleCnt="7" custLinFactNeighborY="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46ECC-9C06-41C3-A145-1807076E0E25}" type="pres">
      <dgm:prSet presAssocID="{5ED4E452-24DF-47E6-840F-CDA05D11C80F}" presName="sibTrans" presStyleCnt="0"/>
      <dgm:spPr/>
    </dgm:pt>
    <dgm:pt modelId="{5D45D771-DDE4-4E89-82C1-8A9D7820D796}" type="pres">
      <dgm:prSet presAssocID="{DC6076E3-4011-4E1D-A603-77FB6F415BEE}" presName="node" presStyleLbl="node1" presStyleIdx="1" presStyleCnt="7" custScaleY="114735" custLinFactNeighborX="-716" custLinFactNeighborY="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D8678-D052-4A64-ACD2-B22B6150CD18}" type="pres">
      <dgm:prSet presAssocID="{2AB8F552-FFDE-47A2-966C-98C9807A2D07}" presName="sibTrans" presStyleCnt="0"/>
      <dgm:spPr/>
    </dgm:pt>
    <dgm:pt modelId="{B2098AA4-7C05-432F-9210-A52A50375305}" type="pres">
      <dgm:prSet presAssocID="{F87F97A8-C3EB-47EC-AE41-77D308A9161B}" presName="node" presStyleLbl="node1" presStyleIdx="2" presStyleCnt="7" custLinFactNeighborX="1197" custLinFactNeighborY="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6348-ACCA-47F0-99BC-B05A471D92A8}" type="pres">
      <dgm:prSet presAssocID="{92B6D009-F552-44E8-9DC8-B0E2C5357F90}" presName="sibTrans" presStyleCnt="0"/>
      <dgm:spPr/>
    </dgm:pt>
    <dgm:pt modelId="{6B9975BE-9B97-45F5-84C0-77EA104F2ED5}" type="pres">
      <dgm:prSet presAssocID="{D379C4B4-C627-4112-95A3-EDD0B4A0480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C71B-C4DE-4FF9-A57A-B97F58BE6104}" type="pres">
      <dgm:prSet presAssocID="{8AEF8C29-B42E-4C77-809B-B76FAD64DDFC}" presName="sibTrans" presStyleCnt="0"/>
      <dgm:spPr/>
    </dgm:pt>
    <dgm:pt modelId="{EDEB1FD2-99D3-4821-9390-B5A40466D4CC}" type="pres">
      <dgm:prSet presAssocID="{FBE2DA3B-A92F-47EB-B426-5D219F5FDB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0D048-5A21-4B99-8E6B-E1DD701F80B8}" type="pres">
      <dgm:prSet presAssocID="{BECBC4A1-47CD-435D-A385-730CDD2D775F}" presName="sibTrans" presStyleCnt="0"/>
      <dgm:spPr/>
    </dgm:pt>
    <dgm:pt modelId="{76A51B80-FA64-4426-AF9B-161F2F500727}" type="pres">
      <dgm:prSet presAssocID="{AA89FCFA-FFA2-45BA-8EED-058C8C036FCA}" presName="node" presStyleLbl="node1" presStyleIdx="5" presStyleCnt="7" custLinFactNeighborX="1197" custLinFactNeighborY="-4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650FB-4A35-40D3-84AC-BE214B7CE67D}" type="pres">
      <dgm:prSet presAssocID="{2B2A505E-2420-4CA3-9EC7-3A66C2C91970}" presName="sibTrans" presStyleCnt="0"/>
      <dgm:spPr/>
    </dgm:pt>
    <dgm:pt modelId="{2CAE41F6-6328-4258-A5F9-75AB55080E89}" type="pres">
      <dgm:prSet presAssocID="{8E493610-451E-4D41-B676-5CC84278065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4222E-C1D3-408D-9385-73523784B468}" srcId="{4CB36F28-7C2B-4DA7-A14F-040AE24E5DE1}" destId="{DC6076E3-4011-4E1D-A603-77FB6F415BEE}" srcOrd="1" destOrd="0" parTransId="{79554466-B7AF-4900-9239-01C30697720B}" sibTransId="{2AB8F552-FFDE-47A2-966C-98C9807A2D07}"/>
    <dgm:cxn modelId="{643055B6-21DD-4DA6-B537-CA74DD479289}" type="presOf" srcId="{F87F97A8-C3EB-47EC-AE41-77D308A9161B}" destId="{B2098AA4-7C05-432F-9210-A52A50375305}" srcOrd="0" destOrd="0" presId="urn:microsoft.com/office/officeart/2005/8/layout/default"/>
    <dgm:cxn modelId="{6903A667-18A7-4C18-8232-B2D75478215A}" srcId="{4CB36F28-7C2B-4DA7-A14F-040AE24E5DE1}" destId="{AA89FCFA-FFA2-45BA-8EED-058C8C036FCA}" srcOrd="5" destOrd="0" parTransId="{27050521-A7C2-498B-A59E-8C9B4F3EDAD4}" sibTransId="{2B2A505E-2420-4CA3-9EC7-3A66C2C91970}"/>
    <dgm:cxn modelId="{E9B06F56-272A-4706-9B98-CDF04F76484B}" srcId="{4CB36F28-7C2B-4DA7-A14F-040AE24E5DE1}" destId="{FBE2DA3B-A92F-47EB-B426-5D219F5FDB6D}" srcOrd="4" destOrd="0" parTransId="{FB8B0F73-00C1-441B-B737-1AD68845F04E}" sibTransId="{BECBC4A1-47CD-435D-A385-730CDD2D775F}"/>
    <dgm:cxn modelId="{D85A7E9F-3232-4D73-9E38-6A3186285A11}" type="presOf" srcId="{FBE2DA3B-A92F-47EB-B426-5D219F5FDB6D}" destId="{EDEB1FD2-99D3-4821-9390-B5A40466D4CC}" srcOrd="0" destOrd="0" presId="urn:microsoft.com/office/officeart/2005/8/layout/default"/>
    <dgm:cxn modelId="{079EB2CA-67B7-4D23-9E70-6CB64E24298D}" srcId="{4CB36F28-7C2B-4DA7-A14F-040AE24E5DE1}" destId="{8E493610-451E-4D41-B676-5CC842780651}" srcOrd="6" destOrd="0" parTransId="{DA13138F-A351-454F-8073-7593DEEC47B3}" sibTransId="{363D6444-6B5F-4EB9-9A8E-E9D7A64A5D15}"/>
    <dgm:cxn modelId="{ECA9B92D-5E9A-44F8-8D90-305F39E4F088}" type="presOf" srcId="{8E493610-451E-4D41-B676-5CC842780651}" destId="{2CAE41F6-6328-4258-A5F9-75AB55080E89}" srcOrd="0" destOrd="0" presId="urn:microsoft.com/office/officeart/2005/8/layout/default"/>
    <dgm:cxn modelId="{CB158212-4EE1-46A3-AE6C-8569EC569464}" srcId="{4CB36F28-7C2B-4DA7-A14F-040AE24E5DE1}" destId="{F87F97A8-C3EB-47EC-AE41-77D308A9161B}" srcOrd="2" destOrd="0" parTransId="{035CA149-1AA0-44D8-928E-E487E8C59504}" sibTransId="{92B6D009-F552-44E8-9DC8-B0E2C5357F90}"/>
    <dgm:cxn modelId="{9DDDF4EE-8F5F-45C5-9659-62D4C9B44CBC}" type="presOf" srcId="{4CB36F28-7C2B-4DA7-A14F-040AE24E5DE1}" destId="{AAD77EAC-2739-472E-9FE4-65174FC366E4}" srcOrd="0" destOrd="0" presId="urn:microsoft.com/office/officeart/2005/8/layout/default"/>
    <dgm:cxn modelId="{C28F045B-67DD-4AD6-934E-4BCE94D91204}" type="presOf" srcId="{DC6076E3-4011-4E1D-A603-77FB6F415BEE}" destId="{5D45D771-DDE4-4E89-82C1-8A9D7820D796}" srcOrd="0" destOrd="0" presId="urn:microsoft.com/office/officeart/2005/8/layout/default"/>
    <dgm:cxn modelId="{8C976278-BC49-4578-8C68-76AFD0CBFC22}" type="presOf" srcId="{1735862E-E641-494C-9CDC-EED08F689E84}" destId="{B94C5EEA-E836-4C19-8097-34A95DB636E0}" srcOrd="0" destOrd="0" presId="urn:microsoft.com/office/officeart/2005/8/layout/default"/>
    <dgm:cxn modelId="{CFC8B97D-889F-4128-BDD4-832C7991B493}" srcId="{4CB36F28-7C2B-4DA7-A14F-040AE24E5DE1}" destId="{D379C4B4-C627-4112-95A3-EDD0B4A04803}" srcOrd="3" destOrd="0" parTransId="{5E1FB9F0-D3D5-4B9D-858A-C38D7834E5D9}" sibTransId="{8AEF8C29-B42E-4C77-809B-B76FAD64DDFC}"/>
    <dgm:cxn modelId="{F6EE87DF-7DFA-43E0-B966-CBB55D450FFB}" srcId="{4CB36F28-7C2B-4DA7-A14F-040AE24E5DE1}" destId="{1735862E-E641-494C-9CDC-EED08F689E84}" srcOrd="0" destOrd="0" parTransId="{D853D991-9306-4279-A693-FFB9F5912644}" sibTransId="{5ED4E452-24DF-47E6-840F-CDA05D11C80F}"/>
    <dgm:cxn modelId="{5FC1CFE6-2F10-4BA1-B5C7-5EFC05467176}" type="presOf" srcId="{D379C4B4-C627-4112-95A3-EDD0B4A04803}" destId="{6B9975BE-9B97-45F5-84C0-77EA104F2ED5}" srcOrd="0" destOrd="0" presId="urn:microsoft.com/office/officeart/2005/8/layout/default"/>
    <dgm:cxn modelId="{7F02E8CA-D808-404F-BEAA-D86A019C1E6A}" type="presOf" srcId="{AA89FCFA-FFA2-45BA-8EED-058C8C036FCA}" destId="{76A51B80-FA64-4426-AF9B-161F2F500727}" srcOrd="0" destOrd="0" presId="urn:microsoft.com/office/officeart/2005/8/layout/default"/>
    <dgm:cxn modelId="{F52F3DDB-9B1D-4175-BC32-AE91AE4FE0A5}" type="presParOf" srcId="{AAD77EAC-2739-472E-9FE4-65174FC366E4}" destId="{B94C5EEA-E836-4C19-8097-34A95DB636E0}" srcOrd="0" destOrd="0" presId="urn:microsoft.com/office/officeart/2005/8/layout/default"/>
    <dgm:cxn modelId="{1A67A06F-CB9E-45B2-BB91-AF15F36E1A3B}" type="presParOf" srcId="{AAD77EAC-2739-472E-9FE4-65174FC366E4}" destId="{53A46ECC-9C06-41C3-A145-1807076E0E25}" srcOrd="1" destOrd="0" presId="urn:microsoft.com/office/officeart/2005/8/layout/default"/>
    <dgm:cxn modelId="{2583952D-82D8-4EF0-BA41-A90B38B1D8B2}" type="presParOf" srcId="{AAD77EAC-2739-472E-9FE4-65174FC366E4}" destId="{5D45D771-DDE4-4E89-82C1-8A9D7820D796}" srcOrd="2" destOrd="0" presId="urn:microsoft.com/office/officeart/2005/8/layout/default"/>
    <dgm:cxn modelId="{64FBEBB9-AEAB-4910-8947-A8A4B4DF573D}" type="presParOf" srcId="{AAD77EAC-2739-472E-9FE4-65174FC366E4}" destId="{D79D8678-D052-4A64-ACD2-B22B6150CD18}" srcOrd="3" destOrd="0" presId="urn:microsoft.com/office/officeart/2005/8/layout/default"/>
    <dgm:cxn modelId="{3F32B504-23CF-439F-B688-F59ED13F15AA}" type="presParOf" srcId="{AAD77EAC-2739-472E-9FE4-65174FC366E4}" destId="{B2098AA4-7C05-432F-9210-A52A50375305}" srcOrd="4" destOrd="0" presId="urn:microsoft.com/office/officeart/2005/8/layout/default"/>
    <dgm:cxn modelId="{05AAD540-8286-4727-9281-451BE57DFCBE}" type="presParOf" srcId="{AAD77EAC-2739-472E-9FE4-65174FC366E4}" destId="{966B6348-ACCA-47F0-99BC-B05A471D92A8}" srcOrd="5" destOrd="0" presId="urn:microsoft.com/office/officeart/2005/8/layout/default"/>
    <dgm:cxn modelId="{F7EF2759-EF9F-4990-B8CB-10D2F33C89A8}" type="presParOf" srcId="{AAD77EAC-2739-472E-9FE4-65174FC366E4}" destId="{6B9975BE-9B97-45F5-84C0-77EA104F2ED5}" srcOrd="6" destOrd="0" presId="urn:microsoft.com/office/officeart/2005/8/layout/default"/>
    <dgm:cxn modelId="{89315219-B696-4749-95F0-05601A2D7363}" type="presParOf" srcId="{AAD77EAC-2739-472E-9FE4-65174FC366E4}" destId="{8A39C71B-C4DE-4FF9-A57A-B97F58BE6104}" srcOrd="7" destOrd="0" presId="urn:microsoft.com/office/officeart/2005/8/layout/default"/>
    <dgm:cxn modelId="{A59AB9F6-FB29-4E01-B38C-99DEBA638B7B}" type="presParOf" srcId="{AAD77EAC-2739-472E-9FE4-65174FC366E4}" destId="{EDEB1FD2-99D3-4821-9390-B5A40466D4CC}" srcOrd="8" destOrd="0" presId="urn:microsoft.com/office/officeart/2005/8/layout/default"/>
    <dgm:cxn modelId="{3F18C96C-F673-49BE-AAC5-522F3BAD95D5}" type="presParOf" srcId="{AAD77EAC-2739-472E-9FE4-65174FC366E4}" destId="{DF80D048-5A21-4B99-8E6B-E1DD701F80B8}" srcOrd="9" destOrd="0" presId="urn:microsoft.com/office/officeart/2005/8/layout/default"/>
    <dgm:cxn modelId="{9875EF69-6617-4D78-B767-D6FC2C065FBC}" type="presParOf" srcId="{AAD77EAC-2739-472E-9FE4-65174FC366E4}" destId="{76A51B80-FA64-4426-AF9B-161F2F500727}" srcOrd="10" destOrd="0" presId="urn:microsoft.com/office/officeart/2005/8/layout/default"/>
    <dgm:cxn modelId="{CA5B22B6-5A2F-428E-AB21-A7B2C22FA7DA}" type="presParOf" srcId="{AAD77EAC-2739-472E-9FE4-65174FC366E4}" destId="{221650FB-4A35-40D3-84AC-BE214B7CE67D}" srcOrd="11" destOrd="0" presId="urn:microsoft.com/office/officeart/2005/8/layout/default"/>
    <dgm:cxn modelId="{4D835898-631D-4BE5-819B-5BD3829CEDFF}" type="presParOf" srcId="{AAD77EAC-2739-472E-9FE4-65174FC366E4}" destId="{2CAE41F6-6328-4258-A5F9-75AB55080E8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82882-5E62-4FC9-8819-0E56EB4F82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FA916-2484-4EDD-9B15-ED30C275501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Сайт</a:t>
          </a:r>
          <a:r>
            <a:rPr lang="ru-RU" dirty="0" smtClean="0"/>
            <a:t> </a:t>
          </a:r>
          <a:endParaRPr lang="ru-RU" dirty="0"/>
        </a:p>
      </dgm:t>
    </dgm:pt>
    <dgm:pt modelId="{3F719832-D0D1-4B5E-9324-2D172255EB84}" type="parTrans" cxnId="{E5D0077D-3023-4D75-A51A-1153854836AE}">
      <dgm:prSet/>
      <dgm:spPr/>
      <dgm:t>
        <a:bodyPr/>
        <a:lstStyle/>
        <a:p>
          <a:endParaRPr lang="ru-RU"/>
        </a:p>
      </dgm:t>
    </dgm:pt>
    <dgm:pt modelId="{53839A55-6109-4044-B51B-382369CF529E}" type="sibTrans" cxnId="{E5D0077D-3023-4D75-A51A-1153854836AE}">
      <dgm:prSet/>
      <dgm:spPr/>
      <dgm:t>
        <a:bodyPr/>
        <a:lstStyle/>
        <a:p>
          <a:endParaRPr lang="ru-RU"/>
        </a:p>
      </dgm:t>
    </dgm:pt>
    <dgm:pt modelId="{4F22D449-9AEA-4A0F-83C0-8260EDE7AEFA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4">
                  <a:lumMod val="75000"/>
                </a:schemeClr>
              </a:solidFill>
            </a:rPr>
            <a:t>Блог</a:t>
          </a:r>
          <a:r>
            <a:rPr lang="ru-RU" dirty="0" smtClean="0"/>
            <a:t> </a:t>
          </a:r>
          <a:endParaRPr lang="ru-RU" dirty="0"/>
        </a:p>
      </dgm:t>
    </dgm:pt>
    <dgm:pt modelId="{15061DB6-ABF3-43F5-AC51-DCB56E589B89}" type="parTrans" cxnId="{F87171C8-EFA1-4C9F-B8A5-FBAC91ACD552}">
      <dgm:prSet/>
      <dgm:spPr/>
      <dgm:t>
        <a:bodyPr/>
        <a:lstStyle/>
        <a:p>
          <a:endParaRPr lang="ru-RU"/>
        </a:p>
      </dgm:t>
    </dgm:pt>
    <dgm:pt modelId="{087B8CF5-BDBD-42E0-97CC-20045D1B8D1E}" type="sibTrans" cxnId="{F87171C8-EFA1-4C9F-B8A5-FBAC91ACD552}">
      <dgm:prSet/>
      <dgm:spPr/>
      <dgm:t>
        <a:bodyPr/>
        <a:lstStyle/>
        <a:p>
          <a:endParaRPr lang="ru-RU"/>
        </a:p>
      </dgm:t>
    </dgm:pt>
    <dgm:pt modelId="{F58BF67B-9539-4B63-ACE5-BC76555960A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Электронная доставка документов 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994E82EB-D593-426C-A577-4D39C70E5362}" type="parTrans" cxnId="{44C80565-F12A-4005-BE23-8EE206B42F08}">
      <dgm:prSet/>
      <dgm:spPr/>
      <dgm:t>
        <a:bodyPr/>
        <a:lstStyle/>
        <a:p>
          <a:endParaRPr lang="ru-RU"/>
        </a:p>
      </dgm:t>
    </dgm:pt>
    <dgm:pt modelId="{D909B58C-F96B-4E0A-97D2-AA6C198D7C20}" type="sibTrans" cxnId="{44C80565-F12A-4005-BE23-8EE206B42F08}">
      <dgm:prSet/>
      <dgm:spPr/>
      <dgm:t>
        <a:bodyPr/>
        <a:lstStyle/>
        <a:p>
          <a:endParaRPr lang="ru-RU"/>
        </a:p>
      </dgm:t>
    </dgm:pt>
    <dgm:pt modelId="{E7103886-AEF0-4F83-87DD-70187A06019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Виртуальная справочная служба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4EF616E4-07B7-4D6B-9601-C2A5DC54A54E}" type="parTrans" cxnId="{8CBB733D-6E1D-4E12-BDD0-265BC00DC9E7}">
      <dgm:prSet/>
      <dgm:spPr/>
      <dgm:t>
        <a:bodyPr/>
        <a:lstStyle/>
        <a:p>
          <a:endParaRPr lang="ru-RU"/>
        </a:p>
      </dgm:t>
    </dgm:pt>
    <dgm:pt modelId="{84085EAD-9349-4CAD-A151-38E2D7C111D0}" type="sibTrans" cxnId="{8CBB733D-6E1D-4E12-BDD0-265BC00DC9E7}">
      <dgm:prSet/>
      <dgm:spPr/>
      <dgm:t>
        <a:bodyPr/>
        <a:lstStyle/>
        <a:p>
          <a:endParaRPr lang="ru-RU"/>
        </a:p>
      </dgm:t>
    </dgm:pt>
    <dgm:pt modelId="{CFADBAE5-F648-4BF6-8C8C-E0032D6A7D1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Виртуальные выставки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6A546FF4-DB59-4233-BA75-4AFEB2C60461}" type="parTrans" cxnId="{C0C6EE3C-9DFA-46DF-80F0-ED5C8766B581}">
      <dgm:prSet/>
      <dgm:spPr/>
      <dgm:t>
        <a:bodyPr/>
        <a:lstStyle/>
        <a:p>
          <a:endParaRPr lang="ru-RU"/>
        </a:p>
      </dgm:t>
    </dgm:pt>
    <dgm:pt modelId="{DE7117E9-AB54-4398-866E-0231EAE51F02}" type="sibTrans" cxnId="{C0C6EE3C-9DFA-46DF-80F0-ED5C8766B581}">
      <dgm:prSet/>
      <dgm:spPr/>
      <dgm:t>
        <a:bodyPr/>
        <a:lstStyle/>
        <a:p>
          <a:endParaRPr lang="ru-RU"/>
        </a:p>
      </dgm:t>
    </dgm:pt>
    <dgm:pt modelId="{07A7BC20-B41A-4DA1-80C4-BCED5176C3C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Виртуальные представительства библиотеки в социальных </a:t>
          </a:r>
          <a:r>
            <a:rPr lang="ru-RU" b="1" dirty="0" err="1" smtClean="0">
              <a:solidFill>
                <a:schemeClr val="accent4">
                  <a:lumMod val="75000"/>
                </a:schemeClr>
              </a:solidFill>
            </a:rPr>
            <a:t>медиа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BD5FE4AA-60A8-4427-8B74-8A1BF07E7652}" type="parTrans" cxnId="{3C2C68F8-0293-4F3F-BDC2-FA33F2EE811B}">
      <dgm:prSet/>
      <dgm:spPr/>
      <dgm:t>
        <a:bodyPr/>
        <a:lstStyle/>
        <a:p>
          <a:endParaRPr lang="ru-RU"/>
        </a:p>
      </dgm:t>
    </dgm:pt>
    <dgm:pt modelId="{0F8B25BB-4916-4E08-BF80-870BB46255EC}" type="sibTrans" cxnId="{3C2C68F8-0293-4F3F-BDC2-FA33F2EE811B}">
      <dgm:prSet/>
      <dgm:spPr/>
      <dgm:t>
        <a:bodyPr/>
        <a:lstStyle/>
        <a:p>
          <a:endParaRPr lang="ru-RU"/>
        </a:p>
      </dgm:t>
    </dgm:pt>
    <dgm:pt modelId="{67467A88-A9D7-4025-A618-881906996EF8}" type="pres">
      <dgm:prSet presAssocID="{3B782882-5E62-4FC9-8819-0E56EB4F8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7B653-BFBA-48BC-AE22-328F28AA7E4C}" type="pres">
      <dgm:prSet presAssocID="{18AFA916-2484-4EDD-9B15-ED30C2755011}" presName="node" presStyleLbl="node1" presStyleIdx="0" presStyleCnt="6" custLinFactNeighborX="2645" custLinFactNeighborY="-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8A08-877E-404A-8AC1-6E458D9E612E}" type="pres">
      <dgm:prSet presAssocID="{53839A55-6109-4044-B51B-382369CF529E}" presName="sibTrans" presStyleCnt="0"/>
      <dgm:spPr/>
    </dgm:pt>
    <dgm:pt modelId="{A007AAC2-2FEC-48DD-83FE-1476387DE7D1}" type="pres">
      <dgm:prSet presAssocID="{4F22D449-9AEA-4A0F-83C0-8260EDE7AE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CE97A-4442-444C-B3E2-8AC22C700E43}" type="pres">
      <dgm:prSet presAssocID="{087B8CF5-BDBD-42E0-97CC-20045D1B8D1E}" presName="sibTrans" presStyleCnt="0"/>
      <dgm:spPr/>
    </dgm:pt>
    <dgm:pt modelId="{DB404F1D-0321-45A0-8545-578D0941C80F}" type="pres">
      <dgm:prSet presAssocID="{F58BF67B-9539-4B63-ACE5-BC76555960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11D5-3E1D-4744-8561-E15A6853E8A6}" type="pres">
      <dgm:prSet presAssocID="{D909B58C-F96B-4E0A-97D2-AA6C198D7C20}" presName="sibTrans" presStyleCnt="0"/>
      <dgm:spPr/>
    </dgm:pt>
    <dgm:pt modelId="{1D5AC9AC-A5AA-42F9-9571-E3A8A954D620}" type="pres">
      <dgm:prSet presAssocID="{E7103886-AEF0-4F83-87DD-70187A0601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01C19-2D51-4D3D-AAFF-72607FA56ED2}" type="pres">
      <dgm:prSet presAssocID="{84085EAD-9349-4CAD-A151-38E2D7C111D0}" presName="sibTrans" presStyleCnt="0"/>
      <dgm:spPr/>
    </dgm:pt>
    <dgm:pt modelId="{351CA583-5CE2-4995-B956-3A6566B3DC21}" type="pres">
      <dgm:prSet presAssocID="{CFADBAE5-F648-4BF6-8C8C-E0032D6A7D14}" presName="node" presStyleLbl="node1" presStyleIdx="4" presStyleCnt="6" custLinFactNeighborX="1074" custLinFactNeighborY="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E5841-0B30-4FF0-86CF-07DC1B5B8EC4}" type="pres">
      <dgm:prSet presAssocID="{DE7117E9-AB54-4398-866E-0231EAE51F02}" presName="sibTrans" presStyleCnt="0"/>
      <dgm:spPr/>
    </dgm:pt>
    <dgm:pt modelId="{66E275D8-3022-467F-B16D-7ECB5883594B}" type="pres">
      <dgm:prSet presAssocID="{07A7BC20-B41A-4DA1-80C4-BCED5176C3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C68F8-0293-4F3F-BDC2-FA33F2EE811B}" srcId="{3B782882-5E62-4FC9-8819-0E56EB4F8275}" destId="{07A7BC20-B41A-4DA1-80C4-BCED5176C3C4}" srcOrd="5" destOrd="0" parTransId="{BD5FE4AA-60A8-4427-8B74-8A1BF07E7652}" sibTransId="{0F8B25BB-4916-4E08-BF80-870BB46255EC}"/>
    <dgm:cxn modelId="{D07538B2-66D9-4DEA-9E17-96EDFFB1C2A8}" type="presOf" srcId="{07A7BC20-B41A-4DA1-80C4-BCED5176C3C4}" destId="{66E275D8-3022-467F-B16D-7ECB5883594B}" srcOrd="0" destOrd="0" presId="urn:microsoft.com/office/officeart/2005/8/layout/default"/>
    <dgm:cxn modelId="{DB32948C-7ADA-434B-BC2A-97EBEA8AB2BD}" type="presOf" srcId="{18AFA916-2484-4EDD-9B15-ED30C2755011}" destId="{3C17B653-BFBA-48BC-AE22-328F28AA7E4C}" srcOrd="0" destOrd="0" presId="urn:microsoft.com/office/officeart/2005/8/layout/default"/>
    <dgm:cxn modelId="{44C80565-F12A-4005-BE23-8EE206B42F08}" srcId="{3B782882-5E62-4FC9-8819-0E56EB4F8275}" destId="{F58BF67B-9539-4B63-ACE5-BC76555960AE}" srcOrd="2" destOrd="0" parTransId="{994E82EB-D593-426C-A577-4D39C70E5362}" sibTransId="{D909B58C-F96B-4E0A-97D2-AA6C198D7C20}"/>
    <dgm:cxn modelId="{8CBB733D-6E1D-4E12-BDD0-265BC00DC9E7}" srcId="{3B782882-5E62-4FC9-8819-0E56EB4F8275}" destId="{E7103886-AEF0-4F83-87DD-70187A060199}" srcOrd="3" destOrd="0" parTransId="{4EF616E4-07B7-4D6B-9601-C2A5DC54A54E}" sibTransId="{84085EAD-9349-4CAD-A151-38E2D7C111D0}"/>
    <dgm:cxn modelId="{B0AFA528-0D65-4BEC-81F8-A6A83896FDEE}" type="presOf" srcId="{F58BF67B-9539-4B63-ACE5-BC76555960AE}" destId="{DB404F1D-0321-45A0-8545-578D0941C80F}" srcOrd="0" destOrd="0" presId="urn:microsoft.com/office/officeart/2005/8/layout/default"/>
    <dgm:cxn modelId="{C0C6EE3C-9DFA-46DF-80F0-ED5C8766B581}" srcId="{3B782882-5E62-4FC9-8819-0E56EB4F8275}" destId="{CFADBAE5-F648-4BF6-8C8C-E0032D6A7D14}" srcOrd="4" destOrd="0" parTransId="{6A546FF4-DB59-4233-BA75-4AFEB2C60461}" sibTransId="{DE7117E9-AB54-4398-866E-0231EAE51F02}"/>
    <dgm:cxn modelId="{6612EAEB-E1DE-4438-B4DF-8D1AC2C07D15}" type="presOf" srcId="{E7103886-AEF0-4F83-87DD-70187A060199}" destId="{1D5AC9AC-A5AA-42F9-9571-E3A8A954D620}" srcOrd="0" destOrd="0" presId="urn:microsoft.com/office/officeart/2005/8/layout/default"/>
    <dgm:cxn modelId="{E5D0077D-3023-4D75-A51A-1153854836AE}" srcId="{3B782882-5E62-4FC9-8819-0E56EB4F8275}" destId="{18AFA916-2484-4EDD-9B15-ED30C2755011}" srcOrd="0" destOrd="0" parTransId="{3F719832-D0D1-4B5E-9324-2D172255EB84}" sibTransId="{53839A55-6109-4044-B51B-382369CF529E}"/>
    <dgm:cxn modelId="{00CD727E-AA38-4B2B-97A2-9140CF44B041}" type="presOf" srcId="{CFADBAE5-F648-4BF6-8C8C-E0032D6A7D14}" destId="{351CA583-5CE2-4995-B956-3A6566B3DC21}" srcOrd="0" destOrd="0" presId="urn:microsoft.com/office/officeart/2005/8/layout/default"/>
    <dgm:cxn modelId="{D195A566-8D9D-4687-8F7F-2DD7DD7C4425}" type="presOf" srcId="{3B782882-5E62-4FC9-8819-0E56EB4F8275}" destId="{67467A88-A9D7-4025-A618-881906996EF8}" srcOrd="0" destOrd="0" presId="urn:microsoft.com/office/officeart/2005/8/layout/default"/>
    <dgm:cxn modelId="{C597A626-824E-43F3-8D93-D753A846C531}" type="presOf" srcId="{4F22D449-9AEA-4A0F-83C0-8260EDE7AEFA}" destId="{A007AAC2-2FEC-48DD-83FE-1476387DE7D1}" srcOrd="0" destOrd="0" presId="urn:microsoft.com/office/officeart/2005/8/layout/default"/>
    <dgm:cxn modelId="{F87171C8-EFA1-4C9F-B8A5-FBAC91ACD552}" srcId="{3B782882-5E62-4FC9-8819-0E56EB4F8275}" destId="{4F22D449-9AEA-4A0F-83C0-8260EDE7AEFA}" srcOrd="1" destOrd="0" parTransId="{15061DB6-ABF3-43F5-AC51-DCB56E589B89}" sibTransId="{087B8CF5-BDBD-42E0-97CC-20045D1B8D1E}"/>
    <dgm:cxn modelId="{F412344E-0241-4B93-AA60-7CD9D73AEE98}" type="presParOf" srcId="{67467A88-A9D7-4025-A618-881906996EF8}" destId="{3C17B653-BFBA-48BC-AE22-328F28AA7E4C}" srcOrd="0" destOrd="0" presId="urn:microsoft.com/office/officeart/2005/8/layout/default"/>
    <dgm:cxn modelId="{7C1B5EDE-CE73-446E-A65B-EA66DC62BF21}" type="presParOf" srcId="{67467A88-A9D7-4025-A618-881906996EF8}" destId="{DB5F8A08-877E-404A-8AC1-6E458D9E612E}" srcOrd="1" destOrd="0" presId="urn:microsoft.com/office/officeart/2005/8/layout/default"/>
    <dgm:cxn modelId="{07563634-DFC2-4506-BD59-8B6FEAE45044}" type="presParOf" srcId="{67467A88-A9D7-4025-A618-881906996EF8}" destId="{A007AAC2-2FEC-48DD-83FE-1476387DE7D1}" srcOrd="2" destOrd="0" presId="urn:microsoft.com/office/officeart/2005/8/layout/default"/>
    <dgm:cxn modelId="{DE2D553A-751B-48A2-AA9D-B7B4E41EF731}" type="presParOf" srcId="{67467A88-A9D7-4025-A618-881906996EF8}" destId="{C12CE97A-4442-444C-B3E2-8AC22C700E43}" srcOrd="3" destOrd="0" presId="urn:microsoft.com/office/officeart/2005/8/layout/default"/>
    <dgm:cxn modelId="{5A4ACA4B-F803-4735-A621-0FA13CB012CE}" type="presParOf" srcId="{67467A88-A9D7-4025-A618-881906996EF8}" destId="{DB404F1D-0321-45A0-8545-578D0941C80F}" srcOrd="4" destOrd="0" presId="urn:microsoft.com/office/officeart/2005/8/layout/default"/>
    <dgm:cxn modelId="{CAFE06BF-3E5A-47B6-8FDE-0CA333ACA52C}" type="presParOf" srcId="{67467A88-A9D7-4025-A618-881906996EF8}" destId="{633311D5-3E1D-4744-8561-E15A6853E8A6}" srcOrd="5" destOrd="0" presId="urn:microsoft.com/office/officeart/2005/8/layout/default"/>
    <dgm:cxn modelId="{8089F352-371F-4AEC-9E70-06F1384CD01D}" type="presParOf" srcId="{67467A88-A9D7-4025-A618-881906996EF8}" destId="{1D5AC9AC-A5AA-42F9-9571-E3A8A954D620}" srcOrd="6" destOrd="0" presId="urn:microsoft.com/office/officeart/2005/8/layout/default"/>
    <dgm:cxn modelId="{622A8222-8169-47EB-8AE6-275F1DF5CA9D}" type="presParOf" srcId="{67467A88-A9D7-4025-A618-881906996EF8}" destId="{B3601C19-2D51-4D3D-AAFF-72607FA56ED2}" srcOrd="7" destOrd="0" presId="urn:microsoft.com/office/officeart/2005/8/layout/default"/>
    <dgm:cxn modelId="{261C2DAD-8CD9-4E53-8FF6-899C9CB68638}" type="presParOf" srcId="{67467A88-A9D7-4025-A618-881906996EF8}" destId="{351CA583-5CE2-4995-B956-3A6566B3DC21}" srcOrd="8" destOrd="0" presId="urn:microsoft.com/office/officeart/2005/8/layout/default"/>
    <dgm:cxn modelId="{546B4176-FE52-4C85-BB37-DB37D3E573BD}" type="presParOf" srcId="{67467A88-A9D7-4025-A618-881906996EF8}" destId="{6FCE5841-0B30-4FF0-86CF-07DC1B5B8EC4}" srcOrd="9" destOrd="0" presId="urn:microsoft.com/office/officeart/2005/8/layout/default"/>
    <dgm:cxn modelId="{10A0E38A-5B6F-404E-B201-28D5C5C0321C}" type="presParOf" srcId="{67467A88-A9D7-4025-A618-881906996EF8}" destId="{66E275D8-3022-467F-B16D-7ECB588359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D4D61-0D9E-44F4-B2C7-1E6AFF5C1CB0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7732DB-EBDA-4191-8123-4164B852ADE2}">
      <dgm:prSet phldrT="[Текст]"/>
      <dgm:spPr/>
      <dgm:t>
        <a:bodyPr/>
        <a:lstStyle/>
        <a:p>
          <a:r>
            <a:rPr lang="ru-RU" dirty="0" smtClean="0"/>
            <a:t>Регламентирующие документы.</a:t>
          </a:r>
          <a:endParaRPr lang="ru-RU" dirty="0"/>
        </a:p>
      </dgm:t>
    </dgm:pt>
    <dgm:pt modelId="{7EE4D96B-15C7-45BF-9F75-12B1FBB7AEB5}" type="parTrans" cxnId="{C4AFE9EE-55E5-43C3-8513-9A08A239A450}">
      <dgm:prSet/>
      <dgm:spPr/>
      <dgm:t>
        <a:bodyPr/>
        <a:lstStyle/>
        <a:p>
          <a:endParaRPr lang="ru-RU"/>
        </a:p>
      </dgm:t>
    </dgm:pt>
    <dgm:pt modelId="{07340BE7-A581-466C-B365-A4FBA3E3981A}" type="sibTrans" cxnId="{C4AFE9EE-55E5-43C3-8513-9A08A239A450}">
      <dgm:prSet/>
      <dgm:spPr/>
      <dgm:t>
        <a:bodyPr/>
        <a:lstStyle/>
        <a:p>
          <a:endParaRPr lang="ru-RU"/>
        </a:p>
      </dgm:t>
    </dgm:pt>
    <dgm:pt modelId="{B2BCB4C7-0FF6-464E-8433-7930E66D0C53}">
      <dgm:prSet phldrT="[Текст]"/>
      <dgm:spPr/>
      <dgm:t>
        <a:bodyPr/>
        <a:lstStyle/>
        <a:p>
          <a:r>
            <a:rPr lang="ru-RU" dirty="0" smtClean="0"/>
            <a:t>Консультации для авторов по </a:t>
          </a:r>
          <a:r>
            <a:rPr lang="ru-RU" dirty="0" err="1" smtClean="0"/>
            <a:t>наукометрическим</a:t>
          </a:r>
          <a:r>
            <a:rPr lang="ru-RU" dirty="0" smtClean="0"/>
            <a:t> показателям и работе с базами данных.</a:t>
          </a:r>
          <a:endParaRPr lang="ru-RU" dirty="0"/>
        </a:p>
      </dgm:t>
    </dgm:pt>
    <dgm:pt modelId="{E415AB35-E33D-45CA-9259-80DE9BE03A80}" type="parTrans" cxnId="{A132EE8C-9C45-4D6A-8A8A-5FA599E636BD}">
      <dgm:prSet/>
      <dgm:spPr/>
      <dgm:t>
        <a:bodyPr/>
        <a:lstStyle/>
        <a:p>
          <a:endParaRPr lang="ru-RU"/>
        </a:p>
      </dgm:t>
    </dgm:pt>
    <dgm:pt modelId="{A23119FE-54B4-4601-B429-7195DB260863}" type="sibTrans" cxnId="{A132EE8C-9C45-4D6A-8A8A-5FA599E636BD}">
      <dgm:prSet/>
      <dgm:spPr/>
      <dgm:t>
        <a:bodyPr/>
        <a:lstStyle/>
        <a:p>
          <a:endParaRPr lang="ru-RU"/>
        </a:p>
      </dgm:t>
    </dgm:pt>
    <dgm:pt modelId="{059793C4-1646-468C-9824-2A7C7226ACD0}">
      <dgm:prSet phldrT="[Текст]"/>
      <dgm:spPr/>
      <dgm:t>
        <a:bodyPr/>
        <a:lstStyle/>
        <a:p>
          <a:r>
            <a:rPr lang="ru-RU" dirty="0" smtClean="0"/>
            <a:t>Сопровождение  процесса  публикации статей авторов.</a:t>
          </a:r>
          <a:endParaRPr lang="ru-RU" dirty="0"/>
        </a:p>
      </dgm:t>
    </dgm:pt>
    <dgm:pt modelId="{4FC930F8-17C4-4527-B07C-E588249C5026}" type="parTrans" cxnId="{D51D90C2-5C1D-4B08-A8E8-10E9511C46D7}">
      <dgm:prSet/>
      <dgm:spPr/>
      <dgm:t>
        <a:bodyPr/>
        <a:lstStyle/>
        <a:p>
          <a:endParaRPr lang="ru-RU"/>
        </a:p>
      </dgm:t>
    </dgm:pt>
    <dgm:pt modelId="{A3651158-09A0-4E50-B92C-65D9947FF3BF}" type="sibTrans" cxnId="{D51D90C2-5C1D-4B08-A8E8-10E9511C46D7}">
      <dgm:prSet/>
      <dgm:spPr/>
      <dgm:t>
        <a:bodyPr/>
        <a:lstStyle/>
        <a:p>
          <a:endParaRPr lang="ru-RU"/>
        </a:p>
      </dgm:t>
    </dgm:pt>
    <dgm:pt modelId="{00896771-8823-4629-AB03-C8E322A6D07C}">
      <dgm:prSet phldrT="[Текст]"/>
      <dgm:spPr/>
      <dgm:t>
        <a:bodyPr/>
        <a:lstStyle/>
        <a:p>
          <a:r>
            <a:rPr lang="ru-RU" dirty="0" smtClean="0"/>
            <a:t>Сопровождение  процесса публикации трудов конференции</a:t>
          </a:r>
          <a:endParaRPr lang="ru-RU" dirty="0"/>
        </a:p>
      </dgm:t>
    </dgm:pt>
    <dgm:pt modelId="{311722FD-9D90-4188-8245-ACC3E72D4E51}" type="parTrans" cxnId="{08C929C3-A4E6-4C6D-8D6D-82A356C4102F}">
      <dgm:prSet/>
      <dgm:spPr/>
      <dgm:t>
        <a:bodyPr/>
        <a:lstStyle/>
        <a:p>
          <a:endParaRPr lang="ru-RU"/>
        </a:p>
      </dgm:t>
    </dgm:pt>
    <dgm:pt modelId="{7D9ED3E0-0FAB-472C-8B6B-1FAB5D7C143F}" type="sibTrans" cxnId="{08C929C3-A4E6-4C6D-8D6D-82A356C4102F}">
      <dgm:prSet/>
      <dgm:spPr/>
      <dgm:t>
        <a:bodyPr/>
        <a:lstStyle/>
        <a:p>
          <a:endParaRPr lang="ru-RU"/>
        </a:p>
      </dgm:t>
    </dgm:pt>
    <dgm:pt modelId="{4C2FD832-0395-4BCD-BA3B-4B1DB1B7AED3}">
      <dgm:prSet phldrT="[Текст]"/>
      <dgm:spPr/>
      <dgm:t>
        <a:bodyPr/>
        <a:lstStyle/>
        <a:p>
          <a:r>
            <a:rPr lang="ru-RU" dirty="0" smtClean="0"/>
            <a:t>Семинары, конференции, тренинги.</a:t>
          </a:r>
          <a:endParaRPr lang="ru-RU" dirty="0"/>
        </a:p>
      </dgm:t>
    </dgm:pt>
    <dgm:pt modelId="{BAFBF3F2-275F-4ABE-9A87-3F60F57501E1}" type="parTrans" cxnId="{64769C72-641D-48FC-A009-0C647DF1D616}">
      <dgm:prSet/>
      <dgm:spPr/>
      <dgm:t>
        <a:bodyPr/>
        <a:lstStyle/>
        <a:p>
          <a:endParaRPr lang="ru-RU"/>
        </a:p>
      </dgm:t>
    </dgm:pt>
    <dgm:pt modelId="{024C7BB9-0688-4685-921C-E681C3E7EABF}" type="sibTrans" cxnId="{64769C72-641D-48FC-A009-0C647DF1D616}">
      <dgm:prSet/>
      <dgm:spPr/>
      <dgm:t>
        <a:bodyPr/>
        <a:lstStyle/>
        <a:p>
          <a:endParaRPr lang="ru-RU"/>
        </a:p>
      </dgm:t>
    </dgm:pt>
    <dgm:pt modelId="{88D38C23-21F9-40AC-889E-EE76EB4560BA}">
      <dgm:prSet phldrT="[Текст]"/>
      <dgm:spPr/>
      <dgm:t>
        <a:bodyPr/>
        <a:lstStyle/>
        <a:p>
          <a:r>
            <a:rPr lang="ru-RU" dirty="0" err="1" smtClean="0"/>
            <a:t>Наукометрические</a:t>
          </a:r>
          <a:r>
            <a:rPr lang="ru-RU" dirty="0" smtClean="0"/>
            <a:t> показатели и </a:t>
          </a:r>
          <a:r>
            <a:rPr lang="ru-RU" dirty="0" err="1" smtClean="0"/>
            <a:t>библиометрические</a:t>
          </a:r>
          <a:r>
            <a:rPr lang="ru-RU" dirty="0" smtClean="0"/>
            <a:t> инструменты</a:t>
          </a:r>
          <a:endParaRPr lang="ru-RU" dirty="0"/>
        </a:p>
      </dgm:t>
    </dgm:pt>
    <dgm:pt modelId="{6EAA2E74-5903-41B4-9904-C445945A61B9}" type="parTrans" cxnId="{E752DB8D-A161-43E2-A41A-960DE8F813F6}">
      <dgm:prSet/>
      <dgm:spPr/>
      <dgm:t>
        <a:bodyPr/>
        <a:lstStyle/>
        <a:p>
          <a:endParaRPr lang="ru-RU"/>
        </a:p>
      </dgm:t>
    </dgm:pt>
    <dgm:pt modelId="{BAAB086A-ED09-49A8-8B91-C68A0B834F3D}" type="sibTrans" cxnId="{E752DB8D-A161-43E2-A41A-960DE8F813F6}">
      <dgm:prSet/>
      <dgm:spPr/>
      <dgm:t>
        <a:bodyPr/>
        <a:lstStyle/>
        <a:p>
          <a:endParaRPr lang="ru-RU"/>
        </a:p>
      </dgm:t>
    </dgm:pt>
    <dgm:pt modelId="{E5F64CC2-3CDC-4455-B7C5-5DE4644702DF}">
      <dgm:prSet phldrT="[Текст]"/>
      <dgm:spPr/>
      <dgm:t>
        <a:bodyPr/>
        <a:lstStyle/>
        <a:p>
          <a:r>
            <a:rPr lang="ru-RU" dirty="0" smtClean="0"/>
            <a:t>База данных публикаций авторов ЮФУ в </a:t>
          </a:r>
          <a:r>
            <a:rPr lang="en-US" dirty="0" smtClean="0"/>
            <a:t>Scopus</a:t>
          </a:r>
          <a:r>
            <a:rPr lang="ru-RU" dirty="0" smtClean="0"/>
            <a:t>, </a:t>
          </a:r>
          <a:r>
            <a:rPr lang="en-US" dirty="0" smtClean="0"/>
            <a:t>Web of Science, </a:t>
          </a:r>
          <a:r>
            <a:rPr lang="en-US" dirty="0" err="1" smtClean="0"/>
            <a:t>eLIBRARY</a:t>
          </a:r>
          <a:endParaRPr lang="ru-RU" dirty="0"/>
        </a:p>
      </dgm:t>
    </dgm:pt>
    <dgm:pt modelId="{5F12286F-D733-4D9A-B256-CDFC588ABC6F}" type="parTrans" cxnId="{98385681-5FF6-4A2A-80E6-048462E9F23A}">
      <dgm:prSet/>
      <dgm:spPr/>
      <dgm:t>
        <a:bodyPr/>
        <a:lstStyle/>
        <a:p>
          <a:endParaRPr lang="ru-RU"/>
        </a:p>
      </dgm:t>
    </dgm:pt>
    <dgm:pt modelId="{AA0D088D-8A68-4F34-8CE2-6F4D552014FC}" type="sibTrans" cxnId="{98385681-5FF6-4A2A-80E6-048462E9F23A}">
      <dgm:prSet/>
      <dgm:spPr/>
      <dgm:t>
        <a:bodyPr/>
        <a:lstStyle/>
        <a:p>
          <a:endParaRPr lang="ru-RU"/>
        </a:p>
      </dgm:t>
    </dgm:pt>
    <dgm:pt modelId="{D468B877-CD98-40CD-80A4-F5FA5A79C6CA}">
      <dgm:prSet phldrT="[Текст]"/>
      <dgm:spPr/>
      <dgm:t>
        <a:bodyPr/>
        <a:lstStyle/>
        <a:p>
          <a:r>
            <a:rPr lang="ru-RU" dirty="0" smtClean="0"/>
            <a:t>Лингвистическая поддержка</a:t>
          </a:r>
          <a:endParaRPr lang="ru-RU" dirty="0"/>
        </a:p>
      </dgm:t>
    </dgm:pt>
    <dgm:pt modelId="{CA719AA7-3528-4721-B918-0F6F3F8D9B8F}" type="parTrans" cxnId="{5A8F791A-C8B6-4B4C-9EAA-15D749F889A2}">
      <dgm:prSet/>
      <dgm:spPr/>
      <dgm:t>
        <a:bodyPr/>
        <a:lstStyle/>
        <a:p>
          <a:endParaRPr lang="ru-RU"/>
        </a:p>
      </dgm:t>
    </dgm:pt>
    <dgm:pt modelId="{D945C0B9-13B9-488E-8E5B-C2DC82E8BB81}" type="sibTrans" cxnId="{5A8F791A-C8B6-4B4C-9EAA-15D749F889A2}">
      <dgm:prSet/>
      <dgm:spPr/>
      <dgm:t>
        <a:bodyPr/>
        <a:lstStyle/>
        <a:p>
          <a:endParaRPr lang="ru-RU"/>
        </a:p>
      </dgm:t>
    </dgm:pt>
    <dgm:pt modelId="{A2AC6EA6-C5FE-4CFB-A725-375ED1F8D212}">
      <dgm:prSet phldrT="[Текст]"/>
      <dgm:spPr/>
      <dgm:t>
        <a:bodyPr/>
        <a:lstStyle/>
        <a:p>
          <a:r>
            <a:rPr lang="ru-RU" dirty="0" smtClean="0"/>
            <a:t>Полезные ссылки</a:t>
          </a:r>
          <a:endParaRPr lang="ru-RU" dirty="0"/>
        </a:p>
      </dgm:t>
    </dgm:pt>
    <dgm:pt modelId="{DEC084ED-B453-40A3-8181-1C82FBF25F80}" type="parTrans" cxnId="{D8BD7D72-7D19-4FC1-8B3B-152F4F87499F}">
      <dgm:prSet/>
      <dgm:spPr/>
      <dgm:t>
        <a:bodyPr/>
        <a:lstStyle/>
        <a:p>
          <a:endParaRPr lang="ru-RU"/>
        </a:p>
      </dgm:t>
    </dgm:pt>
    <dgm:pt modelId="{FD1B6F07-B557-4E5D-8BFF-642398DFDC88}" type="sibTrans" cxnId="{D8BD7D72-7D19-4FC1-8B3B-152F4F87499F}">
      <dgm:prSet/>
      <dgm:spPr/>
      <dgm:t>
        <a:bodyPr/>
        <a:lstStyle/>
        <a:p>
          <a:endParaRPr lang="ru-RU"/>
        </a:p>
      </dgm:t>
    </dgm:pt>
    <dgm:pt modelId="{C6CD6899-B792-4230-876D-A4E57F77DCBF}" type="pres">
      <dgm:prSet presAssocID="{1DBD4D61-0D9E-44F4-B2C7-1E6AFF5C1CB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5620A0-D4A5-4E38-AADE-D062D6F999E3}" type="pres">
      <dgm:prSet presAssocID="{547732DB-EBDA-4191-8123-4164B852ADE2}" presName="compNode" presStyleCnt="0"/>
      <dgm:spPr/>
      <dgm:t>
        <a:bodyPr/>
        <a:lstStyle/>
        <a:p>
          <a:endParaRPr lang="ru-RU"/>
        </a:p>
      </dgm:t>
    </dgm:pt>
    <dgm:pt modelId="{7063A640-9A8F-4729-B2DA-6F8179DCC5DF}" type="pres">
      <dgm:prSet presAssocID="{547732DB-EBDA-4191-8123-4164B852ADE2}" presName="dummyConnPt" presStyleCnt="0"/>
      <dgm:spPr/>
      <dgm:t>
        <a:bodyPr/>
        <a:lstStyle/>
        <a:p>
          <a:endParaRPr lang="ru-RU"/>
        </a:p>
      </dgm:t>
    </dgm:pt>
    <dgm:pt modelId="{DF096005-CAE1-4CAE-90C8-48DE62F23809}" type="pres">
      <dgm:prSet presAssocID="{547732DB-EBDA-4191-8123-4164B852ADE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37CE6-E45A-4C11-9554-96F99B0F13CD}" type="pres">
      <dgm:prSet presAssocID="{07340BE7-A581-466C-B365-A4FBA3E3981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14C6B47-9FAA-4B2E-9B4B-EF217BEEDB53}" type="pres">
      <dgm:prSet presAssocID="{B2BCB4C7-0FF6-464E-8433-7930E66D0C53}" presName="compNode" presStyleCnt="0"/>
      <dgm:spPr/>
      <dgm:t>
        <a:bodyPr/>
        <a:lstStyle/>
        <a:p>
          <a:endParaRPr lang="ru-RU"/>
        </a:p>
      </dgm:t>
    </dgm:pt>
    <dgm:pt modelId="{41E24C89-93ED-4368-BB4F-B892F2F80A3B}" type="pres">
      <dgm:prSet presAssocID="{B2BCB4C7-0FF6-464E-8433-7930E66D0C53}" presName="dummyConnPt" presStyleCnt="0"/>
      <dgm:spPr/>
      <dgm:t>
        <a:bodyPr/>
        <a:lstStyle/>
        <a:p>
          <a:endParaRPr lang="ru-RU"/>
        </a:p>
      </dgm:t>
    </dgm:pt>
    <dgm:pt modelId="{457D0544-5018-48FA-9EDB-F8ED500B1932}" type="pres">
      <dgm:prSet presAssocID="{B2BCB4C7-0FF6-464E-8433-7930E66D0C5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ED437-1534-4F97-AE84-8BEB403E7AA8}" type="pres">
      <dgm:prSet presAssocID="{A23119FE-54B4-4601-B429-7195DB26086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1119A176-38BA-4F9F-B9A2-0B365065AA19}" type="pres">
      <dgm:prSet presAssocID="{059793C4-1646-468C-9824-2A7C7226ACD0}" presName="compNode" presStyleCnt="0"/>
      <dgm:spPr/>
      <dgm:t>
        <a:bodyPr/>
        <a:lstStyle/>
        <a:p>
          <a:endParaRPr lang="ru-RU"/>
        </a:p>
      </dgm:t>
    </dgm:pt>
    <dgm:pt modelId="{D97A6B02-5F9D-41CE-8424-893CF8FC8DD1}" type="pres">
      <dgm:prSet presAssocID="{059793C4-1646-468C-9824-2A7C7226ACD0}" presName="dummyConnPt" presStyleCnt="0"/>
      <dgm:spPr/>
      <dgm:t>
        <a:bodyPr/>
        <a:lstStyle/>
        <a:p>
          <a:endParaRPr lang="ru-RU"/>
        </a:p>
      </dgm:t>
    </dgm:pt>
    <dgm:pt modelId="{7C5A4ECA-4C15-4F4F-BB79-5789A3D9B0F6}" type="pres">
      <dgm:prSet presAssocID="{059793C4-1646-468C-9824-2A7C7226AC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471D-B804-47A9-A5B7-23F6B3DF13C1}" type="pres">
      <dgm:prSet presAssocID="{A3651158-09A0-4E50-B92C-65D9947FF3BF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C8C71508-C456-4E01-8676-809A5D1DA0F3}" type="pres">
      <dgm:prSet presAssocID="{00896771-8823-4629-AB03-C8E322A6D07C}" presName="compNode" presStyleCnt="0"/>
      <dgm:spPr/>
      <dgm:t>
        <a:bodyPr/>
        <a:lstStyle/>
        <a:p>
          <a:endParaRPr lang="ru-RU"/>
        </a:p>
      </dgm:t>
    </dgm:pt>
    <dgm:pt modelId="{19BBD34E-6DAF-493C-AD0A-627F12BA03F0}" type="pres">
      <dgm:prSet presAssocID="{00896771-8823-4629-AB03-C8E322A6D07C}" presName="dummyConnPt" presStyleCnt="0"/>
      <dgm:spPr/>
      <dgm:t>
        <a:bodyPr/>
        <a:lstStyle/>
        <a:p>
          <a:endParaRPr lang="ru-RU"/>
        </a:p>
      </dgm:t>
    </dgm:pt>
    <dgm:pt modelId="{6206A046-F5C8-41B4-9A50-9370EAA94C03}" type="pres">
      <dgm:prSet presAssocID="{00896771-8823-4629-AB03-C8E322A6D07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8BBF-0A4C-4792-912E-F46B856B582F}" type="pres">
      <dgm:prSet presAssocID="{7D9ED3E0-0FAB-472C-8B6B-1FAB5D7C143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C6BB8680-23A4-444D-AA24-6F0DBB5BAB60}" type="pres">
      <dgm:prSet presAssocID="{4C2FD832-0395-4BCD-BA3B-4B1DB1B7AED3}" presName="compNode" presStyleCnt="0"/>
      <dgm:spPr/>
      <dgm:t>
        <a:bodyPr/>
        <a:lstStyle/>
        <a:p>
          <a:endParaRPr lang="ru-RU"/>
        </a:p>
      </dgm:t>
    </dgm:pt>
    <dgm:pt modelId="{F065522B-52B0-43A4-8491-19FD929EC37E}" type="pres">
      <dgm:prSet presAssocID="{4C2FD832-0395-4BCD-BA3B-4B1DB1B7AED3}" presName="dummyConnPt" presStyleCnt="0"/>
      <dgm:spPr/>
      <dgm:t>
        <a:bodyPr/>
        <a:lstStyle/>
        <a:p>
          <a:endParaRPr lang="ru-RU"/>
        </a:p>
      </dgm:t>
    </dgm:pt>
    <dgm:pt modelId="{B9D2F6F4-4214-4BE2-8B04-8DE0BA996273}" type="pres">
      <dgm:prSet presAssocID="{4C2FD832-0395-4BCD-BA3B-4B1DB1B7AED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AC90-F5BF-4C23-BC5D-F5A575BAEDEB}" type="pres">
      <dgm:prSet presAssocID="{024C7BB9-0688-4685-921C-E681C3E7EAB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7D729556-1618-42E5-A797-5154D58394D9}" type="pres">
      <dgm:prSet presAssocID="{88D38C23-21F9-40AC-889E-EE76EB4560BA}" presName="compNode" presStyleCnt="0"/>
      <dgm:spPr/>
      <dgm:t>
        <a:bodyPr/>
        <a:lstStyle/>
        <a:p>
          <a:endParaRPr lang="ru-RU"/>
        </a:p>
      </dgm:t>
    </dgm:pt>
    <dgm:pt modelId="{7B394C75-E665-4156-A492-1C00F030FB4A}" type="pres">
      <dgm:prSet presAssocID="{88D38C23-21F9-40AC-889E-EE76EB4560BA}" presName="dummyConnPt" presStyleCnt="0"/>
      <dgm:spPr/>
      <dgm:t>
        <a:bodyPr/>
        <a:lstStyle/>
        <a:p>
          <a:endParaRPr lang="ru-RU"/>
        </a:p>
      </dgm:t>
    </dgm:pt>
    <dgm:pt modelId="{D6D07E74-BF10-40B6-AA3F-A269AB638B1F}" type="pres">
      <dgm:prSet presAssocID="{88D38C23-21F9-40AC-889E-EE76EB4560B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BB8D-3CB4-4D74-BD7C-36C022459233}" type="pres">
      <dgm:prSet presAssocID="{BAAB086A-ED09-49A8-8B91-C68A0B834F3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6A68A88-8BDE-42A3-B1B4-E2E7FB8F5349}" type="pres">
      <dgm:prSet presAssocID="{E5F64CC2-3CDC-4455-B7C5-5DE4644702DF}" presName="compNode" presStyleCnt="0"/>
      <dgm:spPr/>
      <dgm:t>
        <a:bodyPr/>
        <a:lstStyle/>
        <a:p>
          <a:endParaRPr lang="ru-RU"/>
        </a:p>
      </dgm:t>
    </dgm:pt>
    <dgm:pt modelId="{FA03020B-8EBA-4DD1-B5A3-0AE8641026C7}" type="pres">
      <dgm:prSet presAssocID="{E5F64CC2-3CDC-4455-B7C5-5DE4644702DF}" presName="dummyConnPt" presStyleCnt="0"/>
      <dgm:spPr/>
      <dgm:t>
        <a:bodyPr/>
        <a:lstStyle/>
        <a:p>
          <a:endParaRPr lang="ru-RU"/>
        </a:p>
      </dgm:t>
    </dgm:pt>
    <dgm:pt modelId="{CE34F668-F93E-46A6-BD91-11A13135F04A}" type="pres">
      <dgm:prSet presAssocID="{E5F64CC2-3CDC-4455-B7C5-5DE4644702D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D6A4D-806E-4C86-871F-E6015F58B21D}" type="pres">
      <dgm:prSet presAssocID="{AA0D088D-8A68-4F34-8CE2-6F4D552014FC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E42F52C-543E-43DA-95F9-FDAF6BEB01E1}" type="pres">
      <dgm:prSet presAssocID="{D468B877-CD98-40CD-80A4-F5FA5A79C6CA}" presName="compNode" presStyleCnt="0"/>
      <dgm:spPr/>
      <dgm:t>
        <a:bodyPr/>
        <a:lstStyle/>
        <a:p>
          <a:endParaRPr lang="ru-RU"/>
        </a:p>
      </dgm:t>
    </dgm:pt>
    <dgm:pt modelId="{4508491B-259D-4A26-B011-DBCC04927B88}" type="pres">
      <dgm:prSet presAssocID="{D468B877-CD98-40CD-80A4-F5FA5A79C6CA}" presName="dummyConnPt" presStyleCnt="0"/>
      <dgm:spPr/>
      <dgm:t>
        <a:bodyPr/>
        <a:lstStyle/>
        <a:p>
          <a:endParaRPr lang="ru-RU"/>
        </a:p>
      </dgm:t>
    </dgm:pt>
    <dgm:pt modelId="{16462089-0C33-45EB-9233-7313FA7F47E3}" type="pres">
      <dgm:prSet presAssocID="{D468B877-CD98-40CD-80A4-F5FA5A79C6C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0AA88-7F75-464D-8D76-D808BC43E7C3}" type="pres">
      <dgm:prSet presAssocID="{D945C0B9-13B9-488E-8E5B-C2DC82E8BB8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8A7ADA10-04E9-4FBC-9471-1014EC3B5D72}" type="pres">
      <dgm:prSet presAssocID="{A2AC6EA6-C5FE-4CFB-A725-375ED1F8D212}" presName="compNode" presStyleCnt="0"/>
      <dgm:spPr/>
      <dgm:t>
        <a:bodyPr/>
        <a:lstStyle/>
        <a:p>
          <a:endParaRPr lang="ru-RU"/>
        </a:p>
      </dgm:t>
    </dgm:pt>
    <dgm:pt modelId="{D5541A6C-5EEF-413D-B382-3A8FAAF5EF1D}" type="pres">
      <dgm:prSet presAssocID="{A2AC6EA6-C5FE-4CFB-A725-375ED1F8D212}" presName="dummyConnPt" presStyleCnt="0"/>
      <dgm:spPr/>
      <dgm:t>
        <a:bodyPr/>
        <a:lstStyle/>
        <a:p>
          <a:endParaRPr lang="ru-RU"/>
        </a:p>
      </dgm:t>
    </dgm:pt>
    <dgm:pt modelId="{59D82F1D-05D0-4C1A-9527-B2C276F6BB74}" type="pres">
      <dgm:prSet presAssocID="{A2AC6EA6-C5FE-4CFB-A725-375ED1F8D21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AD885-2440-4DA6-A855-86C79E0B789E}" type="presOf" srcId="{88D38C23-21F9-40AC-889E-EE76EB4560BA}" destId="{D6D07E74-BF10-40B6-AA3F-A269AB638B1F}" srcOrd="0" destOrd="0" presId="urn:microsoft.com/office/officeart/2005/8/layout/bProcess4"/>
    <dgm:cxn modelId="{D51D90C2-5C1D-4B08-A8E8-10E9511C46D7}" srcId="{1DBD4D61-0D9E-44F4-B2C7-1E6AFF5C1CB0}" destId="{059793C4-1646-468C-9824-2A7C7226ACD0}" srcOrd="2" destOrd="0" parTransId="{4FC930F8-17C4-4527-B07C-E588249C5026}" sibTransId="{A3651158-09A0-4E50-B92C-65D9947FF3BF}"/>
    <dgm:cxn modelId="{E9A977DD-0EF5-43D4-9A4D-BC103CE3AD3F}" type="presOf" srcId="{059793C4-1646-468C-9824-2A7C7226ACD0}" destId="{7C5A4ECA-4C15-4F4F-BB79-5789A3D9B0F6}" srcOrd="0" destOrd="0" presId="urn:microsoft.com/office/officeart/2005/8/layout/bProcess4"/>
    <dgm:cxn modelId="{64769C72-641D-48FC-A009-0C647DF1D616}" srcId="{1DBD4D61-0D9E-44F4-B2C7-1E6AFF5C1CB0}" destId="{4C2FD832-0395-4BCD-BA3B-4B1DB1B7AED3}" srcOrd="4" destOrd="0" parTransId="{BAFBF3F2-275F-4ABE-9A87-3F60F57501E1}" sibTransId="{024C7BB9-0688-4685-921C-E681C3E7EABF}"/>
    <dgm:cxn modelId="{98385681-5FF6-4A2A-80E6-048462E9F23A}" srcId="{1DBD4D61-0D9E-44F4-B2C7-1E6AFF5C1CB0}" destId="{E5F64CC2-3CDC-4455-B7C5-5DE4644702DF}" srcOrd="6" destOrd="0" parTransId="{5F12286F-D733-4D9A-B256-CDFC588ABC6F}" sibTransId="{AA0D088D-8A68-4F34-8CE2-6F4D552014FC}"/>
    <dgm:cxn modelId="{F67BDD90-9305-406B-8930-A45BCBE3A590}" type="presOf" srcId="{D945C0B9-13B9-488E-8E5B-C2DC82E8BB81}" destId="{0020AA88-7F75-464D-8D76-D808BC43E7C3}" srcOrd="0" destOrd="0" presId="urn:microsoft.com/office/officeart/2005/8/layout/bProcess4"/>
    <dgm:cxn modelId="{91F4E4DA-F729-42EF-9804-0CD69B51C229}" type="presOf" srcId="{4C2FD832-0395-4BCD-BA3B-4B1DB1B7AED3}" destId="{B9D2F6F4-4214-4BE2-8B04-8DE0BA996273}" srcOrd="0" destOrd="0" presId="urn:microsoft.com/office/officeart/2005/8/layout/bProcess4"/>
    <dgm:cxn modelId="{5A8F791A-C8B6-4B4C-9EAA-15D749F889A2}" srcId="{1DBD4D61-0D9E-44F4-B2C7-1E6AFF5C1CB0}" destId="{D468B877-CD98-40CD-80A4-F5FA5A79C6CA}" srcOrd="7" destOrd="0" parTransId="{CA719AA7-3528-4721-B918-0F6F3F8D9B8F}" sibTransId="{D945C0B9-13B9-488E-8E5B-C2DC82E8BB81}"/>
    <dgm:cxn modelId="{995E7B5E-7F4D-4301-908F-486E0C4F4455}" type="presOf" srcId="{A2AC6EA6-C5FE-4CFB-A725-375ED1F8D212}" destId="{59D82F1D-05D0-4C1A-9527-B2C276F6BB74}" srcOrd="0" destOrd="0" presId="urn:microsoft.com/office/officeart/2005/8/layout/bProcess4"/>
    <dgm:cxn modelId="{F2D048BE-A354-4545-8759-42EF1B29DC87}" type="presOf" srcId="{BAAB086A-ED09-49A8-8B91-C68A0B834F3D}" destId="{2611BB8D-3CB4-4D74-BD7C-36C022459233}" srcOrd="0" destOrd="0" presId="urn:microsoft.com/office/officeart/2005/8/layout/bProcess4"/>
    <dgm:cxn modelId="{E6112457-C4A2-4541-9C8F-0DEB21064349}" type="presOf" srcId="{A23119FE-54B4-4601-B429-7195DB260863}" destId="{853ED437-1534-4F97-AE84-8BEB403E7AA8}" srcOrd="0" destOrd="0" presId="urn:microsoft.com/office/officeart/2005/8/layout/bProcess4"/>
    <dgm:cxn modelId="{F26201BA-E142-4A33-86F4-D3F47EEBE31C}" type="presOf" srcId="{1DBD4D61-0D9E-44F4-B2C7-1E6AFF5C1CB0}" destId="{C6CD6899-B792-4230-876D-A4E57F77DCBF}" srcOrd="0" destOrd="0" presId="urn:microsoft.com/office/officeart/2005/8/layout/bProcess4"/>
    <dgm:cxn modelId="{A132EE8C-9C45-4D6A-8A8A-5FA599E636BD}" srcId="{1DBD4D61-0D9E-44F4-B2C7-1E6AFF5C1CB0}" destId="{B2BCB4C7-0FF6-464E-8433-7930E66D0C53}" srcOrd="1" destOrd="0" parTransId="{E415AB35-E33D-45CA-9259-80DE9BE03A80}" sibTransId="{A23119FE-54B4-4601-B429-7195DB260863}"/>
    <dgm:cxn modelId="{CDA69927-7D9B-4CCB-95F3-043D9942D0CF}" type="presOf" srcId="{00896771-8823-4629-AB03-C8E322A6D07C}" destId="{6206A046-F5C8-41B4-9A50-9370EAA94C03}" srcOrd="0" destOrd="0" presId="urn:microsoft.com/office/officeart/2005/8/layout/bProcess4"/>
    <dgm:cxn modelId="{E752DB8D-A161-43E2-A41A-960DE8F813F6}" srcId="{1DBD4D61-0D9E-44F4-B2C7-1E6AFF5C1CB0}" destId="{88D38C23-21F9-40AC-889E-EE76EB4560BA}" srcOrd="5" destOrd="0" parTransId="{6EAA2E74-5903-41B4-9904-C445945A61B9}" sibTransId="{BAAB086A-ED09-49A8-8B91-C68A0B834F3D}"/>
    <dgm:cxn modelId="{F6FC2B27-7ABF-48F0-89B6-CC94DCE8E0A2}" type="presOf" srcId="{7D9ED3E0-0FAB-472C-8B6B-1FAB5D7C143F}" destId="{27D88BBF-0A4C-4792-912E-F46B856B582F}" srcOrd="0" destOrd="0" presId="urn:microsoft.com/office/officeart/2005/8/layout/bProcess4"/>
    <dgm:cxn modelId="{08C929C3-A4E6-4C6D-8D6D-82A356C4102F}" srcId="{1DBD4D61-0D9E-44F4-B2C7-1E6AFF5C1CB0}" destId="{00896771-8823-4629-AB03-C8E322A6D07C}" srcOrd="3" destOrd="0" parTransId="{311722FD-9D90-4188-8245-ACC3E72D4E51}" sibTransId="{7D9ED3E0-0FAB-472C-8B6B-1FAB5D7C143F}"/>
    <dgm:cxn modelId="{ED595F57-0B8E-4503-ABB5-006C3649F80E}" type="presOf" srcId="{A3651158-09A0-4E50-B92C-65D9947FF3BF}" destId="{B089471D-B804-47A9-A5B7-23F6B3DF13C1}" srcOrd="0" destOrd="0" presId="urn:microsoft.com/office/officeart/2005/8/layout/bProcess4"/>
    <dgm:cxn modelId="{517E23D2-FD89-433E-AD12-494B1951FE87}" type="presOf" srcId="{547732DB-EBDA-4191-8123-4164B852ADE2}" destId="{DF096005-CAE1-4CAE-90C8-48DE62F23809}" srcOrd="0" destOrd="0" presId="urn:microsoft.com/office/officeart/2005/8/layout/bProcess4"/>
    <dgm:cxn modelId="{C4AFE9EE-55E5-43C3-8513-9A08A239A450}" srcId="{1DBD4D61-0D9E-44F4-B2C7-1E6AFF5C1CB0}" destId="{547732DB-EBDA-4191-8123-4164B852ADE2}" srcOrd="0" destOrd="0" parTransId="{7EE4D96B-15C7-45BF-9F75-12B1FBB7AEB5}" sibTransId="{07340BE7-A581-466C-B365-A4FBA3E3981A}"/>
    <dgm:cxn modelId="{F90426B3-8F5D-4E98-B2CA-3F981ED08BA4}" type="presOf" srcId="{07340BE7-A581-466C-B365-A4FBA3E3981A}" destId="{32337CE6-E45A-4C11-9554-96F99B0F13CD}" srcOrd="0" destOrd="0" presId="urn:microsoft.com/office/officeart/2005/8/layout/bProcess4"/>
    <dgm:cxn modelId="{D8BD7D72-7D19-4FC1-8B3B-152F4F87499F}" srcId="{1DBD4D61-0D9E-44F4-B2C7-1E6AFF5C1CB0}" destId="{A2AC6EA6-C5FE-4CFB-A725-375ED1F8D212}" srcOrd="8" destOrd="0" parTransId="{DEC084ED-B453-40A3-8181-1C82FBF25F80}" sibTransId="{FD1B6F07-B557-4E5D-8BFF-642398DFDC88}"/>
    <dgm:cxn modelId="{6D6CBED0-D8A5-4D4D-B9BA-DF1F2E4222C4}" type="presOf" srcId="{D468B877-CD98-40CD-80A4-F5FA5A79C6CA}" destId="{16462089-0C33-45EB-9233-7313FA7F47E3}" srcOrd="0" destOrd="0" presId="urn:microsoft.com/office/officeart/2005/8/layout/bProcess4"/>
    <dgm:cxn modelId="{4C199353-2EBF-4209-A31D-4FAE8A9E79A2}" type="presOf" srcId="{024C7BB9-0688-4685-921C-E681C3E7EABF}" destId="{376AAC90-F5BF-4C23-BC5D-F5A575BAEDEB}" srcOrd="0" destOrd="0" presId="urn:microsoft.com/office/officeart/2005/8/layout/bProcess4"/>
    <dgm:cxn modelId="{31A2269D-1A13-46EA-85A2-44DD2814F5B1}" type="presOf" srcId="{AA0D088D-8A68-4F34-8CE2-6F4D552014FC}" destId="{9F5D6A4D-806E-4C86-871F-E6015F58B21D}" srcOrd="0" destOrd="0" presId="urn:microsoft.com/office/officeart/2005/8/layout/bProcess4"/>
    <dgm:cxn modelId="{5B48808E-A41F-4ED8-AF59-074B6543AC8F}" type="presOf" srcId="{E5F64CC2-3CDC-4455-B7C5-5DE4644702DF}" destId="{CE34F668-F93E-46A6-BD91-11A13135F04A}" srcOrd="0" destOrd="0" presId="urn:microsoft.com/office/officeart/2005/8/layout/bProcess4"/>
    <dgm:cxn modelId="{CE923F96-A45B-44A3-9F39-9C74591E6096}" type="presOf" srcId="{B2BCB4C7-0FF6-464E-8433-7930E66D0C53}" destId="{457D0544-5018-48FA-9EDB-F8ED500B1932}" srcOrd="0" destOrd="0" presId="urn:microsoft.com/office/officeart/2005/8/layout/bProcess4"/>
    <dgm:cxn modelId="{729843FF-A46C-424C-96A4-240133BCFB27}" type="presParOf" srcId="{C6CD6899-B792-4230-876D-A4E57F77DCBF}" destId="{955620A0-D4A5-4E38-AADE-D062D6F999E3}" srcOrd="0" destOrd="0" presId="urn:microsoft.com/office/officeart/2005/8/layout/bProcess4"/>
    <dgm:cxn modelId="{D7543E62-3912-4F42-954D-7C1E7779C208}" type="presParOf" srcId="{955620A0-D4A5-4E38-AADE-D062D6F999E3}" destId="{7063A640-9A8F-4729-B2DA-6F8179DCC5DF}" srcOrd="0" destOrd="0" presId="urn:microsoft.com/office/officeart/2005/8/layout/bProcess4"/>
    <dgm:cxn modelId="{C838C916-9B54-44E4-AFD6-57B7A3E978F3}" type="presParOf" srcId="{955620A0-D4A5-4E38-AADE-D062D6F999E3}" destId="{DF096005-CAE1-4CAE-90C8-48DE62F23809}" srcOrd="1" destOrd="0" presId="urn:microsoft.com/office/officeart/2005/8/layout/bProcess4"/>
    <dgm:cxn modelId="{85CCD84D-1B9A-4DAF-9A04-62870C8A0141}" type="presParOf" srcId="{C6CD6899-B792-4230-876D-A4E57F77DCBF}" destId="{32337CE6-E45A-4C11-9554-96F99B0F13CD}" srcOrd="1" destOrd="0" presId="urn:microsoft.com/office/officeart/2005/8/layout/bProcess4"/>
    <dgm:cxn modelId="{C4330B03-A47F-419F-8891-57FDB504F8F3}" type="presParOf" srcId="{C6CD6899-B792-4230-876D-A4E57F77DCBF}" destId="{414C6B47-9FAA-4B2E-9B4B-EF217BEEDB53}" srcOrd="2" destOrd="0" presId="urn:microsoft.com/office/officeart/2005/8/layout/bProcess4"/>
    <dgm:cxn modelId="{F8F161DF-7AE6-4F0A-83EA-84E771074662}" type="presParOf" srcId="{414C6B47-9FAA-4B2E-9B4B-EF217BEEDB53}" destId="{41E24C89-93ED-4368-BB4F-B892F2F80A3B}" srcOrd="0" destOrd="0" presId="urn:microsoft.com/office/officeart/2005/8/layout/bProcess4"/>
    <dgm:cxn modelId="{0BD0D9E0-D8D6-46EE-94ED-DB07DB6D2633}" type="presParOf" srcId="{414C6B47-9FAA-4B2E-9B4B-EF217BEEDB53}" destId="{457D0544-5018-48FA-9EDB-F8ED500B1932}" srcOrd="1" destOrd="0" presId="urn:microsoft.com/office/officeart/2005/8/layout/bProcess4"/>
    <dgm:cxn modelId="{CA0A2194-1A69-4985-B3FE-40F55ED30AA6}" type="presParOf" srcId="{C6CD6899-B792-4230-876D-A4E57F77DCBF}" destId="{853ED437-1534-4F97-AE84-8BEB403E7AA8}" srcOrd="3" destOrd="0" presId="urn:microsoft.com/office/officeart/2005/8/layout/bProcess4"/>
    <dgm:cxn modelId="{FCB501A8-F821-4662-A35B-03CA8C939413}" type="presParOf" srcId="{C6CD6899-B792-4230-876D-A4E57F77DCBF}" destId="{1119A176-38BA-4F9F-B9A2-0B365065AA19}" srcOrd="4" destOrd="0" presId="urn:microsoft.com/office/officeart/2005/8/layout/bProcess4"/>
    <dgm:cxn modelId="{2FB09DF3-2673-412F-86DD-1427590CBBBD}" type="presParOf" srcId="{1119A176-38BA-4F9F-B9A2-0B365065AA19}" destId="{D97A6B02-5F9D-41CE-8424-893CF8FC8DD1}" srcOrd="0" destOrd="0" presId="urn:microsoft.com/office/officeart/2005/8/layout/bProcess4"/>
    <dgm:cxn modelId="{6ABA1D9A-847C-43CE-932E-548A8FDC561B}" type="presParOf" srcId="{1119A176-38BA-4F9F-B9A2-0B365065AA19}" destId="{7C5A4ECA-4C15-4F4F-BB79-5789A3D9B0F6}" srcOrd="1" destOrd="0" presId="urn:microsoft.com/office/officeart/2005/8/layout/bProcess4"/>
    <dgm:cxn modelId="{98888A7F-A2C8-4454-BD70-5416F460BC6E}" type="presParOf" srcId="{C6CD6899-B792-4230-876D-A4E57F77DCBF}" destId="{B089471D-B804-47A9-A5B7-23F6B3DF13C1}" srcOrd="5" destOrd="0" presId="urn:microsoft.com/office/officeart/2005/8/layout/bProcess4"/>
    <dgm:cxn modelId="{CF88B222-6C9E-493B-98D2-FDFD1F678253}" type="presParOf" srcId="{C6CD6899-B792-4230-876D-A4E57F77DCBF}" destId="{C8C71508-C456-4E01-8676-809A5D1DA0F3}" srcOrd="6" destOrd="0" presId="urn:microsoft.com/office/officeart/2005/8/layout/bProcess4"/>
    <dgm:cxn modelId="{625B5D7D-AEDA-47A5-A0AA-45C5E54A64A8}" type="presParOf" srcId="{C8C71508-C456-4E01-8676-809A5D1DA0F3}" destId="{19BBD34E-6DAF-493C-AD0A-627F12BA03F0}" srcOrd="0" destOrd="0" presId="urn:microsoft.com/office/officeart/2005/8/layout/bProcess4"/>
    <dgm:cxn modelId="{F31BAC22-9326-4058-AD84-430478CCEC69}" type="presParOf" srcId="{C8C71508-C456-4E01-8676-809A5D1DA0F3}" destId="{6206A046-F5C8-41B4-9A50-9370EAA94C03}" srcOrd="1" destOrd="0" presId="urn:microsoft.com/office/officeart/2005/8/layout/bProcess4"/>
    <dgm:cxn modelId="{3C91E0DB-8A9F-4CBE-B661-060BBE6DB367}" type="presParOf" srcId="{C6CD6899-B792-4230-876D-A4E57F77DCBF}" destId="{27D88BBF-0A4C-4792-912E-F46B856B582F}" srcOrd="7" destOrd="0" presId="urn:microsoft.com/office/officeart/2005/8/layout/bProcess4"/>
    <dgm:cxn modelId="{90F85007-827D-4DA9-9E89-4459EA3B7982}" type="presParOf" srcId="{C6CD6899-B792-4230-876D-A4E57F77DCBF}" destId="{C6BB8680-23A4-444D-AA24-6F0DBB5BAB60}" srcOrd="8" destOrd="0" presId="urn:microsoft.com/office/officeart/2005/8/layout/bProcess4"/>
    <dgm:cxn modelId="{6A80D5D6-FE01-4EFC-8D2F-016DB289AF01}" type="presParOf" srcId="{C6BB8680-23A4-444D-AA24-6F0DBB5BAB60}" destId="{F065522B-52B0-43A4-8491-19FD929EC37E}" srcOrd="0" destOrd="0" presId="urn:microsoft.com/office/officeart/2005/8/layout/bProcess4"/>
    <dgm:cxn modelId="{9EDB103B-8187-4603-B487-9CAC9FBA6213}" type="presParOf" srcId="{C6BB8680-23A4-444D-AA24-6F0DBB5BAB60}" destId="{B9D2F6F4-4214-4BE2-8B04-8DE0BA996273}" srcOrd="1" destOrd="0" presId="urn:microsoft.com/office/officeart/2005/8/layout/bProcess4"/>
    <dgm:cxn modelId="{BA3CBB04-B7F2-40D7-9A68-D45F5E681E06}" type="presParOf" srcId="{C6CD6899-B792-4230-876D-A4E57F77DCBF}" destId="{376AAC90-F5BF-4C23-BC5D-F5A575BAEDEB}" srcOrd="9" destOrd="0" presId="urn:microsoft.com/office/officeart/2005/8/layout/bProcess4"/>
    <dgm:cxn modelId="{C4C9CC0A-0297-4759-B393-3A6A702846AB}" type="presParOf" srcId="{C6CD6899-B792-4230-876D-A4E57F77DCBF}" destId="{7D729556-1618-42E5-A797-5154D58394D9}" srcOrd="10" destOrd="0" presId="urn:microsoft.com/office/officeart/2005/8/layout/bProcess4"/>
    <dgm:cxn modelId="{3C1BC29C-C3AB-478A-8837-B053D14BF72F}" type="presParOf" srcId="{7D729556-1618-42E5-A797-5154D58394D9}" destId="{7B394C75-E665-4156-A492-1C00F030FB4A}" srcOrd="0" destOrd="0" presId="urn:microsoft.com/office/officeart/2005/8/layout/bProcess4"/>
    <dgm:cxn modelId="{C0C58679-D677-46C2-A19F-3EB097EF0C51}" type="presParOf" srcId="{7D729556-1618-42E5-A797-5154D58394D9}" destId="{D6D07E74-BF10-40B6-AA3F-A269AB638B1F}" srcOrd="1" destOrd="0" presId="urn:microsoft.com/office/officeart/2005/8/layout/bProcess4"/>
    <dgm:cxn modelId="{E17D7621-51BE-4304-A72A-24F4D2D47B0B}" type="presParOf" srcId="{C6CD6899-B792-4230-876D-A4E57F77DCBF}" destId="{2611BB8D-3CB4-4D74-BD7C-36C022459233}" srcOrd="11" destOrd="0" presId="urn:microsoft.com/office/officeart/2005/8/layout/bProcess4"/>
    <dgm:cxn modelId="{58F5DC40-B5E7-4AC7-AA04-1D8FE9C27AF0}" type="presParOf" srcId="{C6CD6899-B792-4230-876D-A4E57F77DCBF}" destId="{16A68A88-8BDE-42A3-B1B4-E2E7FB8F5349}" srcOrd="12" destOrd="0" presId="urn:microsoft.com/office/officeart/2005/8/layout/bProcess4"/>
    <dgm:cxn modelId="{43919183-62FB-4B0D-8106-F2669DFE6001}" type="presParOf" srcId="{16A68A88-8BDE-42A3-B1B4-E2E7FB8F5349}" destId="{FA03020B-8EBA-4DD1-B5A3-0AE8641026C7}" srcOrd="0" destOrd="0" presId="urn:microsoft.com/office/officeart/2005/8/layout/bProcess4"/>
    <dgm:cxn modelId="{911FDD13-DE3C-450D-81BA-7F85119A4DD0}" type="presParOf" srcId="{16A68A88-8BDE-42A3-B1B4-E2E7FB8F5349}" destId="{CE34F668-F93E-46A6-BD91-11A13135F04A}" srcOrd="1" destOrd="0" presId="urn:microsoft.com/office/officeart/2005/8/layout/bProcess4"/>
    <dgm:cxn modelId="{58777AB3-1C4B-4E12-8133-03BF9B95DCD7}" type="presParOf" srcId="{C6CD6899-B792-4230-876D-A4E57F77DCBF}" destId="{9F5D6A4D-806E-4C86-871F-E6015F58B21D}" srcOrd="13" destOrd="0" presId="urn:microsoft.com/office/officeart/2005/8/layout/bProcess4"/>
    <dgm:cxn modelId="{8F34CC59-509A-41DC-A019-B91A63173CD2}" type="presParOf" srcId="{C6CD6899-B792-4230-876D-A4E57F77DCBF}" destId="{4E42F52C-543E-43DA-95F9-FDAF6BEB01E1}" srcOrd="14" destOrd="0" presId="urn:microsoft.com/office/officeart/2005/8/layout/bProcess4"/>
    <dgm:cxn modelId="{C8BB0C66-8473-49D4-9A7F-E4ABD6A51505}" type="presParOf" srcId="{4E42F52C-543E-43DA-95F9-FDAF6BEB01E1}" destId="{4508491B-259D-4A26-B011-DBCC04927B88}" srcOrd="0" destOrd="0" presId="urn:microsoft.com/office/officeart/2005/8/layout/bProcess4"/>
    <dgm:cxn modelId="{21F83A63-47C8-4D52-AC82-57567AFD9453}" type="presParOf" srcId="{4E42F52C-543E-43DA-95F9-FDAF6BEB01E1}" destId="{16462089-0C33-45EB-9233-7313FA7F47E3}" srcOrd="1" destOrd="0" presId="urn:microsoft.com/office/officeart/2005/8/layout/bProcess4"/>
    <dgm:cxn modelId="{5CA941CF-275A-4935-A02A-3D0698EE652D}" type="presParOf" srcId="{C6CD6899-B792-4230-876D-A4E57F77DCBF}" destId="{0020AA88-7F75-464D-8D76-D808BC43E7C3}" srcOrd="15" destOrd="0" presId="urn:microsoft.com/office/officeart/2005/8/layout/bProcess4"/>
    <dgm:cxn modelId="{CEBB2077-DC06-4006-8919-96197452D16E}" type="presParOf" srcId="{C6CD6899-B792-4230-876D-A4E57F77DCBF}" destId="{8A7ADA10-04E9-4FBC-9471-1014EC3B5D72}" srcOrd="16" destOrd="0" presId="urn:microsoft.com/office/officeart/2005/8/layout/bProcess4"/>
    <dgm:cxn modelId="{5DF804A7-BB19-4C2C-994C-FD94EFADFC4F}" type="presParOf" srcId="{8A7ADA10-04E9-4FBC-9471-1014EC3B5D72}" destId="{D5541A6C-5EEF-413D-B382-3A8FAAF5EF1D}" srcOrd="0" destOrd="0" presId="urn:microsoft.com/office/officeart/2005/8/layout/bProcess4"/>
    <dgm:cxn modelId="{7C7E5B6A-E22F-4711-92C2-657B317DD45E}" type="presParOf" srcId="{8A7ADA10-04E9-4FBC-9471-1014EC3B5D72}" destId="{59D82F1D-05D0-4C1A-9527-B2C276F6BB7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C9BCE0-3151-4C72-A2E1-763E4B43B2D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C16190-7B9D-4730-A9FF-C40944B6064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Продвижение научно-образовательных ресурсов ЮФУ в мировое информационное пространство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F69FF31-AA84-4482-B186-CEDBA118A676}" type="parTrans" cxnId="{7FD2201F-0258-4426-9E0E-4F109BD148F6}">
      <dgm:prSet/>
      <dgm:spPr/>
      <dgm:t>
        <a:bodyPr/>
        <a:lstStyle/>
        <a:p>
          <a:endParaRPr lang="ru-RU"/>
        </a:p>
      </dgm:t>
    </dgm:pt>
    <dgm:pt modelId="{A3640E8C-CBC4-4847-B3D0-9675FD0BE520}" type="sibTrans" cxnId="{7FD2201F-0258-4426-9E0E-4F109BD148F6}">
      <dgm:prSet/>
      <dgm:spPr/>
      <dgm:t>
        <a:bodyPr/>
        <a:lstStyle/>
        <a:p>
          <a:endParaRPr lang="ru-RU"/>
        </a:p>
      </dgm:t>
    </dgm:pt>
    <dgm:pt modelId="{8E0EA6B3-25F2-4E10-A391-A456F27E801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Размещение  журналов ЮФУ в мировых базах данных </a:t>
          </a:r>
          <a:r>
            <a:rPr lang="en-US" b="1" dirty="0" smtClean="0">
              <a:solidFill>
                <a:schemeClr val="accent4">
                  <a:lumMod val="75000"/>
                </a:schemeClr>
              </a:solidFill>
            </a:rPr>
            <a:t>Scopus, </a:t>
          </a:r>
          <a:r>
            <a:rPr lang="ru-RU" b="1" dirty="0" err="1" smtClean="0">
              <a:solidFill>
                <a:schemeClr val="accent4">
                  <a:lumMod val="75000"/>
                </a:schemeClr>
              </a:solidFill>
            </a:rPr>
            <a:t>ScienceDirect</a:t>
          </a:r>
          <a:r>
            <a:rPr lang="en-US" b="1" dirty="0" smtClean="0">
              <a:solidFill>
                <a:schemeClr val="accent4">
                  <a:lumMod val="75000"/>
                </a:schemeClr>
              </a:solidFill>
            </a:rPr>
            <a:t>, </a:t>
          </a:r>
          <a:endParaRPr lang="ru-RU" b="1" dirty="0" smtClean="0">
            <a:solidFill>
              <a:schemeClr val="accent4">
                <a:lumMod val="75000"/>
              </a:schemeClr>
            </a:solidFill>
          </a:endParaRPr>
        </a:p>
        <a:p>
          <a:r>
            <a:rPr lang="en-US" b="1" dirty="0" smtClean="0">
              <a:solidFill>
                <a:schemeClr val="accent4">
                  <a:lumMod val="75000"/>
                </a:schemeClr>
              </a:solidFill>
            </a:rPr>
            <a:t>Web of Science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E71E8539-FC85-4275-B76B-F98785C53969}" type="parTrans" cxnId="{FF4B8115-339A-4E7F-B59F-691DDF6F88EE}">
      <dgm:prSet/>
      <dgm:spPr/>
      <dgm:t>
        <a:bodyPr/>
        <a:lstStyle/>
        <a:p>
          <a:endParaRPr lang="ru-RU"/>
        </a:p>
      </dgm:t>
    </dgm:pt>
    <dgm:pt modelId="{77A20FE6-187A-4EDF-9E90-30976DB06DA1}" type="sibTrans" cxnId="{FF4B8115-339A-4E7F-B59F-691DDF6F88EE}">
      <dgm:prSet/>
      <dgm:spPr/>
      <dgm:t>
        <a:bodyPr/>
        <a:lstStyle/>
        <a:p>
          <a:endParaRPr lang="ru-RU"/>
        </a:p>
      </dgm:t>
    </dgm:pt>
    <dgm:pt modelId="{53F19F2A-D918-453D-84D5-D8B4724A428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Консультационная деятельность и проведение обучающих мероприятий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8401D405-9BD5-4C92-B5DB-DCB1365EA24B}" type="parTrans" cxnId="{FF65F6EF-62E7-4348-93E4-771A4BCED296}">
      <dgm:prSet/>
      <dgm:spPr/>
      <dgm:t>
        <a:bodyPr/>
        <a:lstStyle/>
        <a:p>
          <a:endParaRPr lang="ru-RU"/>
        </a:p>
      </dgm:t>
    </dgm:pt>
    <dgm:pt modelId="{C2E94B02-09CA-40A7-B140-77063BC1B63A}" type="sibTrans" cxnId="{FF65F6EF-62E7-4348-93E4-771A4BCED296}">
      <dgm:prSet/>
      <dgm:spPr/>
      <dgm:t>
        <a:bodyPr/>
        <a:lstStyle/>
        <a:p>
          <a:endParaRPr lang="ru-RU"/>
        </a:p>
      </dgm:t>
    </dgm:pt>
    <dgm:pt modelId="{CB9E36B3-21A8-476C-BD44-AABA338B511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Создание </a:t>
          </a:r>
          <a:r>
            <a:rPr lang="ru-RU" b="1" dirty="0" err="1" smtClean="0">
              <a:solidFill>
                <a:schemeClr val="accent4">
                  <a:lumMod val="75000"/>
                </a:schemeClr>
              </a:solidFill>
            </a:rPr>
            <a:t>репозитория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1D9BEC07-34B8-4380-8909-948BB1610058}" type="parTrans" cxnId="{2DC6DCD1-3178-42D1-84E1-7557ACC9FCB6}">
      <dgm:prSet/>
      <dgm:spPr/>
      <dgm:t>
        <a:bodyPr/>
        <a:lstStyle/>
        <a:p>
          <a:endParaRPr lang="ru-RU"/>
        </a:p>
      </dgm:t>
    </dgm:pt>
    <dgm:pt modelId="{0A869F26-08F6-4A64-B057-E7A01141041C}" type="sibTrans" cxnId="{2DC6DCD1-3178-42D1-84E1-7557ACC9FCB6}">
      <dgm:prSet/>
      <dgm:spPr/>
      <dgm:t>
        <a:bodyPr/>
        <a:lstStyle/>
        <a:p>
          <a:endParaRPr lang="ru-RU"/>
        </a:p>
      </dgm:t>
    </dgm:pt>
    <dgm:pt modelId="{CDA1FB10-1A08-4D79-A650-DEBD4F4A2CD4}">
      <dgm:prSet phldrT="[Текст]"/>
      <dgm:spPr/>
      <dgm:t>
        <a:bodyPr/>
        <a:lstStyle/>
        <a:p>
          <a:endParaRPr lang="ru-RU"/>
        </a:p>
      </dgm:t>
    </dgm:pt>
    <dgm:pt modelId="{EE5B0A5A-1F65-4468-BC23-D4C58107E06A}" type="parTrans" cxnId="{A167DE92-5438-4B1D-ACF5-03B1FD9C5189}">
      <dgm:prSet/>
      <dgm:spPr/>
      <dgm:t>
        <a:bodyPr/>
        <a:lstStyle/>
        <a:p>
          <a:endParaRPr lang="ru-RU"/>
        </a:p>
      </dgm:t>
    </dgm:pt>
    <dgm:pt modelId="{E4095543-9063-4A33-9C5F-22038FBA7BBA}" type="sibTrans" cxnId="{A167DE92-5438-4B1D-ACF5-03B1FD9C5189}">
      <dgm:prSet/>
      <dgm:spPr/>
      <dgm:t>
        <a:bodyPr/>
        <a:lstStyle/>
        <a:p>
          <a:endParaRPr lang="ru-RU"/>
        </a:p>
      </dgm:t>
    </dgm:pt>
    <dgm:pt modelId="{25F6B180-DC66-403B-A25B-548155DD1801}">
      <dgm:prSet/>
      <dgm:spPr/>
      <dgm:t>
        <a:bodyPr/>
        <a:lstStyle/>
        <a:p>
          <a:r>
            <a:rPr lang="ru-RU" b="1" i="0" dirty="0" smtClean="0">
              <a:solidFill>
                <a:schemeClr val="accent4">
                  <a:lumMod val="75000"/>
                </a:schemeClr>
              </a:solidFill>
            </a:rPr>
            <a:t>Регистрация в </a:t>
          </a:r>
          <a:r>
            <a:rPr lang="en-US" b="1" i="0" dirty="0" smtClean="0">
              <a:solidFill>
                <a:schemeClr val="accent4">
                  <a:lumMod val="75000"/>
                </a:schemeClr>
              </a:solidFill>
            </a:rPr>
            <a:t>DOI</a:t>
          </a:r>
          <a:r>
            <a:rPr lang="ru-RU" b="1" i="0" dirty="0" smtClean="0">
              <a:solidFill>
                <a:schemeClr val="accent4">
                  <a:lumMod val="75000"/>
                </a:schemeClr>
              </a:solidFill>
            </a:rPr>
            <a:t> </a:t>
          </a:r>
          <a:endParaRPr lang="ru-RU" b="1" i="0" dirty="0">
            <a:solidFill>
              <a:schemeClr val="accent4">
                <a:lumMod val="75000"/>
              </a:schemeClr>
            </a:solidFill>
          </a:endParaRPr>
        </a:p>
      </dgm:t>
    </dgm:pt>
    <dgm:pt modelId="{726BC5DD-4609-4BB0-8E53-DFE79DD462D6}" type="parTrans" cxnId="{B1F9645C-3D4B-4AD2-8DF2-CBFA02088714}">
      <dgm:prSet/>
      <dgm:spPr/>
      <dgm:t>
        <a:bodyPr/>
        <a:lstStyle/>
        <a:p>
          <a:endParaRPr lang="ru-RU"/>
        </a:p>
      </dgm:t>
    </dgm:pt>
    <dgm:pt modelId="{1FF34638-9181-4607-AEFF-B9E5804D9350}" type="sibTrans" cxnId="{B1F9645C-3D4B-4AD2-8DF2-CBFA02088714}">
      <dgm:prSet/>
      <dgm:spPr/>
      <dgm:t>
        <a:bodyPr/>
        <a:lstStyle/>
        <a:p>
          <a:endParaRPr lang="ru-RU"/>
        </a:p>
      </dgm:t>
    </dgm:pt>
    <dgm:pt modelId="{F84A7B90-C760-46B2-A9D9-63568B3050CB}" type="pres">
      <dgm:prSet presAssocID="{10C9BCE0-3151-4C72-A2E1-763E4B43B2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DA509F-F0FE-4D84-866E-F3F909AD46EA}" type="pres">
      <dgm:prSet presAssocID="{10C9BCE0-3151-4C72-A2E1-763E4B43B2D2}" presName="matrix" presStyleCnt="0"/>
      <dgm:spPr/>
    </dgm:pt>
    <dgm:pt modelId="{9DAE950A-758B-4AD7-9BA0-C83E4661ABD8}" type="pres">
      <dgm:prSet presAssocID="{10C9BCE0-3151-4C72-A2E1-763E4B43B2D2}" presName="tile1" presStyleLbl="node1" presStyleIdx="0" presStyleCnt="4"/>
      <dgm:spPr/>
      <dgm:t>
        <a:bodyPr/>
        <a:lstStyle/>
        <a:p>
          <a:endParaRPr lang="ru-RU"/>
        </a:p>
      </dgm:t>
    </dgm:pt>
    <dgm:pt modelId="{8F266937-9F48-47A7-8D2E-A41FDEC84255}" type="pres">
      <dgm:prSet presAssocID="{10C9BCE0-3151-4C72-A2E1-763E4B43B2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77FE3-6B5F-4831-B5AA-5FB81438ABA3}" type="pres">
      <dgm:prSet presAssocID="{10C9BCE0-3151-4C72-A2E1-763E4B43B2D2}" presName="tile2" presStyleLbl="node1" presStyleIdx="1" presStyleCnt="4"/>
      <dgm:spPr/>
      <dgm:t>
        <a:bodyPr/>
        <a:lstStyle/>
        <a:p>
          <a:endParaRPr lang="ru-RU"/>
        </a:p>
      </dgm:t>
    </dgm:pt>
    <dgm:pt modelId="{BE1F52C3-8C40-4C05-AEE9-9CB2D1AA9B10}" type="pres">
      <dgm:prSet presAssocID="{10C9BCE0-3151-4C72-A2E1-763E4B43B2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9324A-1E88-4E2D-9144-59A28E439DB3}" type="pres">
      <dgm:prSet presAssocID="{10C9BCE0-3151-4C72-A2E1-763E4B43B2D2}" presName="tile3" presStyleLbl="node1" presStyleIdx="2" presStyleCnt="4"/>
      <dgm:spPr/>
      <dgm:t>
        <a:bodyPr/>
        <a:lstStyle/>
        <a:p>
          <a:endParaRPr lang="ru-RU"/>
        </a:p>
      </dgm:t>
    </dgm:pt>
    <dgm:pt modelId="{E45E8290-C292-4649-B3D6-D21D26B17FED}" type="pres">
      <dgm:prSet presAssocID="{10C9BCE0-3151-4C72-A2E1-763E4B43B2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BB1BF-2BFF-496A-ABAF-200129306154}" type="pres">
      <dgm:prSet presAssocID="{10C9BCE0-3151-4C72-A2E1-763E4B43B2D2}" presName="tile4" presStyleLbl="node1" presStyleIdx="3" presStyleCnt="4"/>
      <dgm:spPr/>
      <dgm:t>
        <a:bodyPr/>
        <a:lstStyle/>
        <a:p>
          <a:endParaRPr lang="ru-RU"/>
        </a:p>
      </dgm:t>
    </dgm:pt>
    <dgm:pt modelId="{3DEE1F34-274E-447F-AE43-0E1391B06F16}" type="pres">
      <dgm:prSet presAssocID="{10C9BCE0-3151-4C72-A2E1-763E4B43B2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765BC-4CFB-4842-938B-42079CB1C778}" type="pres">
      <dgm:prSet presAssocID="{10C9BCE0-3151-4C72-A2E1-763E4B43B2D2}" presName="centerTile" presStyleLbl="fgShp" presStyleIdx="0" presStyleCnt="1" custScaleX="120690" custScaleY="12413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9645C-3D4B-4AD2-8DF2-CBFA02088714}" srcId="{26C16190-7B9D-4730-A9FF-C40944B60648}" destId="{25F6B180-DC66-403B-A25B-548155DD1801}" srcOrd="2" destOrd="0" parTransId="{726BC5DD-4609-4BB0-8E53-DFE79DD462D6}" sibTransId="{1FF34638-9181-4607-AEFF-B9E5804D9350}"/>
    <dgm:cxn modelId="{010C318F-2FA4-4C18-BD6E-2C9717FAAB91}" type="presOf" srcId="{8E0EA6B3-25F2-4E10-A391-A456F27E8014}" destId="{9DAE950A-758B-4AD7-9BA0-C83E4661ABD8}" srcOrd="0" destOrd="0" presId="urn:microsoft.com/office/officeart/2005/8/layout/matrix1"/>
    <dgm:cxn modelId="{A2A7CEDD-68E3-42FC-B2A2-42E139F0B059}" type="presOf" srcId="{CB9E36B3-21A8-476C-BD44-AABA338B5117}" destId="{00DBB1BF-2BFF-496A-ABAF-200129306154}" srcOrd="0" destOrd="0" presId="urn:microsoft.com/office/officeart/2005/8/layout/matrix1"/>
    <dgm:cxn modelId="{475A3CDA-6148-4100-8D43-4C4906FF4E5C}" type="presOf" srcId="{10C9BCE0-3151-4C72-A2E1-763E4B43B2D2}" destId="{F84A7B90-C760-46B2-A9D9-63568B3050CB}" srcOrd="0" destOrd="0" presId="urn:microsoft.com/office/officeart/2005/8/layout/matrix1"/>
    <dgm:cxn modelId="{07938350-D588-406A-86C1-BEAB3835F4E4}" type="presOf" srcId="{53F19F2A-D918-453D-84D5-D8B4724A4288}" destId="{E5477FE3-6B5F-4831-B5AA-5FB81438ABA3}" srcOrd="0" destOrd="0" presId="urn:microsoft.com/office/officeart/2005/8/layout/matrix1"/>
    <dgm:cxn modelId="{2DC6DCD1-3178-42D1-84E1-7557ACC9FCB6}" srcId="{26C16190-7B9D-4730-A9FF-C40944B60648}" destId="{CB9E36B3-21A8-476C-BD44-AABA338B5117}" srcOrd="3" destOrd="0" parTransId="{1D9BEC07-34B8-4380-8909-948BB1610058}" sibTransId="{0A869F26-08F6-4A64-B057-E7A01141041C}"/>
    <dgm:cxn modelId="{7FD2201F-0258-4426-9E0E-4F109BD148F6}" srcId="{10C9BCE0-3151-4C72-A2E1-763E4B43B2D2}" destId="{26C16190-7B9D-4730-A9FF-C40944B60648}" srcOrd="0" destOrd="0" parTransId="{0F69FF31-AA84-4482-B186-CEDBA118A676}" sibTransId="{A3640E8C-CBC4-4847-B3D0-9675FD0BE520}"/>
    <dgm:cxn modelId="{F4E8F849-25AD-4B67-806E-AE3775080FE0}" type="presOf" srcId="{CB9E36B3-21A8-476C-BD44-AABA338B5117}" destId="{3DEE1F34-274E-447F-AE43-0E1391B06F16}" srcOrd="1" destOrd="0" presId="urn:microsoft.com/office/officeart/2005/8/layout/matrix1"/>
    <dgm:cxn modelId="{99E13009-8C84-4480-A63B-AE791B18EF66}" type="presOf" srcId="{8E0EA6B3-25F2-4E10-A391-A456F27E8014}" destId="{8F266937-9F48-47A7-8D2E-A41FDEC84255}" srcOrd="1" destOrd="0" presId="urn:microsoft.com/office/officeart/2005/8/layout/matrix1"/>
    <dgm:cxn modelId="{FF4B8115-339A-4E7F-B59F-691DDF6F88EE}" srcId="{26C16190-7B9D-4730-A9FF-C40944B60648}" destId="{8E0EA6B3-25F2-4E10-A391-A456F27E8014}" srcOrd="0" destOrd="0" parTransId="{E71E8539-FC85-4275-B76B-F98785C53969}" sibTransId="{77A20FE6-187A-4EDF-9E90-30976DB06DA1}"/>
    <dgm:cxn modelId="{FF65F6EF-62E7-4348-93E4-771A4BCED296}" srcId="{26C16190-7B9D-4730-A9FF-C40944B60648}" destId="{53F19F2A-D918-453D-84D5-D8B4724A4288}" srcOrd="1" destOrd="0" parTransId="{8401D405-9BD5-4C92-B5DB-DCB1365EA24B}" sibTransId="{C2E94B02-09CA-40A7-B140-77063BC1B63A}"/>
    <dgm:cxn modelId="{6ACD8CFD-4E64-4A92-9AC3-1F1090189C19}" type="presOf" srcId="{53F19F2A-D918-453D-84D5-D8B4724A4288}" destId="{BE1F52C3-8C40-4C05-AEE9-9CB2D1AA9B10}" srcOrd="1" destOrd="0" presId="urn:microsoft.com/office/officeart/2005/8/layout/matrix1"/>
    <dgm:cxn modelId="{249C1F95-87B3-4E57-B01F-8EEAF38CCC0A}" type="presOf" srcId="{25F6B180-DC66-403B-A25B-548155DD1801}" destId="{E45E8290-C292-4649-B3D6-D21D26B17FED}" srcOrd="1" destOrd="0" presId="urn:microsoft.com/office/officeart/2005/8/layout/matrix1"/>
    <dgm:cxn modelId="{4111FDD6-9FE8-4DB2-A059-250063AC77B9}" type="presOf" srcId="{26C16190-7B9D-4730-A9FF-C40944B60648}" destId="{983765BC-4CFB-4842-938B-42079CB1C778}" srcOrd="0" destOrd="0" presId="urn:microsoft.com/office/officeart/2005/8/layout/matrix1"/>
    <dgm:cxn modelId="{A167DE92-5438-4B1D-ACF5-03B1FD9C5189}" srcId="{26C16190-7B9D-4730-A9FF-C40944B60648}" destId="{CDA1FB10-1A08-4D79-A650-DEBD4F4A2CD4}" srcOrd="4" destOrd="0" parTransId="{EE5B0A5A-1F65-4468-BC23-D4C58107E06A}" sibTransId="{E4095543-9063-4A33-9C5F-22038FBA7BBA}"/>
    <dgm:cxn modelId="{022B3465-52E1-41FA-8FEA-59CF7A4D7067}" type="presOf" srcId="{25F6B180-DC66-403B-A25B-548155DD1801}" destId="{3C89324A-1E88-4E2D-9144-59A28E439DB3}" srcOrd="0" destOrd="0" presId="urn:microsoft.com/office/officeart/2005/8/layout/matrix1"/>
    <dgm:cxn modelId="{EC01B67B-55CA-413B-96E7-CFF8FB1A9DE7}" type="presParOf" srcId="{F84A7B90-C760-46B2-A9D9-63568B3050CB}" destId="{7BDA509F-F0FE-4D84-866E-F3F909AD46EA}" srcOrd="0" destOrd="0" presId="urn:microsoft.com/office/officeart/2005/8/layout/matrix1"/>
    <dgm:cxn modelId="{46976CE1-22D5-4CC4-8845-0217F474682E}" type="presParOf" srcId="{7BDA509F-F0FE-4D84-866E-F3F909AD46EA}" destId="{9DAE950A-758B-4AD7-9BA0-C83E4661ABD8}" srcOrd="0" destOrd="0" presId="urn:microsoft.com/office/officeart/2005/8/layout/matrix1"/>
    <dgm:cxn modelId="{F7B135C3-0565-48E2-9722-E6A57B8BC1BE}" type="presParOf" srcId="{7BDA509F-F0FE-4D84-866E-F3F909AD46EA}" destId="{8F266937-9F48-47A7-8D2E-A41FDEC84255}" srcOrd="1" destOrd="0" presId="urn:microsoft.com/office/officeart/2005/8/layout/matrix1"/>
    <dgm:cxn modelId="{8D85296F-B26C-4451-9176-EB9E359B3074}" type="presParOf" srcId="{7BDA509F-F0FE-4D84-866E-F3F909AD46EA}" destId="{E5477FE3-6B5F-4831-B5AA-5FB81438ABA3}" srcOrd="2" destOrd="0" presId="urn:microsoft.com/office/officeart/2005/8/layout/matrix1"/>
    <dgm:cxn modelId="{A31EED73-3DFD-4D18-A9E5-3169273BD5B5}" type="presParOf" srcId="{7BDA509F-F0FE-4D84-866E-F3F909AD46EA}" destId="{BE1F52C3-8C40-4C05-AEE9-9CB2D1AA9B10}" srcOrd="3" destOrd="0" presId="urn:microsoft.com/office/officeart/2005/8/layout/matrix1"/>
    <dgm:cxn modelId="{9D1FDB68-F529-4F72-9530-426EF2190E15}" type="presParOf" srcId="{7BDA509F-F0FE-4D84-866E-F3F909AD46EA}" destId="{3C89324A-1E88-4E2D-9144-59A28E439DB3}" srcOrd="4" destOrd="0" presId="urn:microsoft.com/office/officeart/2005/8/layout/matrix1"/>
    <dgm:cxn modelId="{1FBF1010-6A5B-4CBA-826A-1E831C93FA00}" type="presParOf" srcId="{7BDA509F-F0FE-4D84-866E-F3F909AD46EA}" destId="{E45E8290-C292-4649-B3D6-D21D26B17FED}" srcOrd="5" destOrd="0" presId="urn:microsoft.com/office/officeart/2005/8/layout/matrix1"/>
    <dgm:cxn modelId="{E4AE7557-88ED-4276-81B7-439249B48EFF}" type="presParOf" srcId="{7BDA509F-F0FE-4D84-866E-F3F909AD46EA}" destId="{00DBB1BF-2BFF-496A-ABAF-200129306154}" srcOrd="6" destOrd="0" presId="urn:microsoft.com/office/officeart/2005/8/layout/matrix1"/>
    <dgm:cxn modelId="{79DBE954-08DF-4A56-9558-2B3A12CFD0C3}" type="presParOf" srcId="{7BDA509F-F0FE-4D84-866E-F3F909AD46EA}" destId="{3DEE1F34-274E-447F-AE43-0E1391B06F16}" srcOrd="7" destOrd="0" presId="urn:microsoft.com/office/officeart/2005/8/layout/matrix1"/>
    <dgm:cxn modelId="{E5516676-9D47-4361-8AD2-47622D47E40A}" type="presParOf" srcId="{F84A7B90-C760-46B2-A9D9-63568B3050CB}" destId="{983765BC-4CFB-4842-938B-42079CB1C77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BE0EB7-93D7-49D5-A4DF-FE447D5710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D9608-3367-4532-B41F-34CED20F117C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Членство в международных Российских ассоциациях библиотек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CEB40890-DE93-4758-8E5D-D0404B363F00}" type="parTrans" cxnId="{DDBA7DAB-4970-4ADE-8ACA-8CE075B59AF9}">
      <dgm:prSet/>
      <dgm:spPr/>
      <dgm:t>
        <a:bodyPr/>
        <a:lstStyle/>
        <a:p>
          <a:endParaRPr lang="ru-RU"/>
        </a:p>
      </dgm:t>
    </dgm:pt>
    <dgm:pt modelId="{987FE52C-6B2F-474B-9B42-278415F3394A}" type="sibTrans" cxnId="{DDBA7DAB-4970-4ADE-8ACA-8CE075B59AF9}">
      <dgm:prSet/>
      <dgm:spPr/>
      <dgm:t>
        <a:bodyPr/>
        <a:lstStyle/>
        <a:p>
          <a:endParaRPr lang="ru-RU"/>
        </a:p>
      </dgm:t>
    </dgm:pt>
    <dgm:pt modelId="{CEE91063-BBFD-45BD-BD68-86841B38D7D8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Проведение международных конференций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AFA1A2DB-1876-4889-BA6A-708E7FEA0FBC}" type="parTrans" cxnId="{49565EA2-E326-4E23-BF7A-C0229DB05266}">
      <dgm:prSet/>
      <dgm:spPr/>
      <dgm:t>
        <a:bodyPr/>
        <a:lstStyle/>
        <a:p>
          <a:endParaRPr lang="ru-RU"/>
        </a:p>
      </dgm:t>
    </dgm:pt>
    <dgm:pt modelId="{926DC55D-48AE-4A34-A803-5CAB09DD3CE7}" type="sibTrans" cxnId="{49565EA2-E326-4E23-BF7A-C0229DB05266}">
      <dgm:prSet/>
      <dgm:spPr/>
      <dgm:t>
        <a:bodyPr/>
        <a:lstStyle/>
        <a:p>
          <a:endParaRPr lang="ru-RU"/>
        </a:p>
      </dgm:t>
    </dgm:pt>
    <dgm:pt modelId="{2C5083EA-6A3D-4A41-B780-40A01E8A1C37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Участие в проектах АРБИКОН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D6C4E0AE-6325-462D-B0F9-8E8174B03CF7}" type="parTrans" cxnId="{2C876A7C-29B5-45FC-B5BD-BA9269509DB8}">
      <dgm:prSet/>
      <dgm:spPr/>
      <dgm:t>
        <a:bodyPr/>
        <a:lstStyle/>
        <a:p>
          <a:endParaRPr lang="ru-RU"/>
        </a:p>
      </dgm:t>
    </dgm:pt>
    <dgm:pt modelId="{8238048E-6794-4FDD-9C4D-E8546DBE3858}" type="sibTrans" cxnId="{2C876A7C-29B5-45FC-B5BD-BA9269509DB8}">
      <dgm:prSet/>
      <dgm:spPr/>
      <dgm:t>
        <a:bodyPr/>
        <a:lstStyle/>
        <a:p>
          <a:endParaRPr lang="ru-RU"/>
        </a:p>
      </dgm:t>
    </dgm:pt>
    <dgm:pt modelId="{1BF48F18-1E70-47DF-8B70-29829DBA06CE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Международный книгообмен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A8567E6D-2A1A-406F-85CB-512C46BB45F0}" type="parTrans" cxnId="{4E067FA5-EC32-4B45-9E30-762DA6C93E5F}">
      <dgm:prSet/>
      <dgm:spPr/>
      <dgm:t>
        <a:bodyPr/>
        <a:lstStyle/>
        <a:p>
          <a:endParaRPr lang="ru-RU"/>
        </a:p>
      </dgm:t>
    </dgm:pt>
    <dgm:pt modelId="{0697ED95-4434-4E7B-A58F-160460FF0912}" type="sibTrans" cxnId="{4E067FA5-EC32-4B45-9E30-762DA6C93E5F}">
      <dgm:prSet/>
      <dgm:spPr/>
      <dgm:t>
        <a:bodyPr/>
        <a:lstStyle/>
        <a:p>
          <a:endParaRPr lang="ru-RU"/>
        </a:p>
      </dgm:t>
    </dgm:pt>
    <dgm:pt modelId="{C15D73AE-7CD4-41E4-A658-B1C4541872A3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Методическое  руководство деятельностью библиотек вузов северокавказского региона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DE663B88-C643-44CD-9C55-6E021F1B96BF}" type="parTrans" cxnId="{68B85721-AA72-469F-B53C-78E1FF2303C0}">
      <dgm:prSet/>
      <dgm:spPr/>
      <dgm:t>
        <a:bodyPr/>
        <a:lstStyle/>
        <a:p>
          <a:endParaRPr lang="ru-RU"/>
        </a:p>
      </dgm:t>
    </dgm:pt>
    <dgm:pt modelId="{DD5942D6-1403-407B-92D3-AF3857916208}" type="sibTrans" cxnId="{68B85721-AA72-469F-B53C-78E1FF2303C0}">
      <dgm:prSet/>
      <dgm:spPr/>
      <dgm:t>
        <a:bodyPr/>
        <a:lstStyle/>
        <a:p>
          <a:endParaRPr lang="ru-RU"/>
        </a:p>
      </dgm:t>
    </dgm:pt>
    <dgm:pt modelId="{441879CF-8717-4CEB-B24C-5E19F07BF050}" type="pres">
      <dgm:prSet presAssocID="{1DBE0EB7-93D7-49D5-A4DF-FE447D5710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2A1E7-8597-4070-A49F-12FD952EE2AD}" type="pres">
      <dgm:prSet presAssocID="{29FD9608-3367-4532-B41F-34CED20F11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4CB28-2AC2-4E1D-9CC5-6A6C2833BE0C}" type="pres">
      <dgm:prSet presAssocID="{987FE52C-6B2F-474B-9B42-278415F3394A}" presName="sibTrans" presStyleCnt="0"/>
      <dgm:spPr/>
    </dgm:pt>
    <dgm:pt modelId="{BF29BA46-58AD-4B72-B6D9-2C0E14BCF9D0}" type="pres">
      <dgm:prSet presAssocID="{CEE91063-BBFD-45BD-BD68-86841B38D7D8}" presName="node" presStyleLbl="node1" presStyleIdx="1" presStyleCnt="5" custLinFactX="-10025" custLinFactY="1163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F2133-5145-4203-92CA-8199C3CC900D}" type="pres">
      <dgm:prSet presAssocID="{926DC55D-48AE-4A34-A803-5CAB09DD3CE7}" presName="sibTrans" presStyleCnt="0"/>
      <dgm:spPr/>
    </dgm:pt>
    <dgm:pt modelId="{0E22D93D-5716-40D0-8E81-69CC7954E676}" type="pres">
      <dgm:prSet presAssocID="{2C5083EA-6A3D-4A41-B780-40A01E8A1C37}" presName="node" presStyleLbl="node1" presStyleIdx="2" presStyleCnt="5" custLinFactX="8231" custLinFactY="-1672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CEDEE-6D10-4003-A310-9C06EB4A8840}" type="pres">
      <dgm:prSet presAssocID="{8238048E-6794-4FDD-9C4D-E8546DBE3858}" presName="sibTrans" presStyleCnt="0"/>
      <dgm:spPr/>
    </dgm:pt>
    <dgm:pt modelId="{14EFBC99-E7AA-4F6A-B63B-9DC37802A81A}" type="pres">
      <dgm:prSet presAssocID="{1BF48F18-1E70-47DF-8B70-29829DBA06CE}" presName="node" presStyleLbl="node1" presStyleIdx="3" presStyleCnt="5" custLinFactNeighborX="-1769" custLinFactNeighborY="-5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69304-3954-4C59-92FB-237850D5F38B}" type="pres">
      <dgm:prSet presAssocID="{0697ED95-4434-4E7B-A58F-160460FF0912}" presName="sibTrans" presStyleCnt="0"/>
      <dgm:spPr/>
    </dgm:pt>
    <dgm:pt modelId="{ED260D6D-4B9A-45EA-A924-E77932C17A62}" type="pres">
      <dgm:prSet presAssocID="{C15D73AE-7CD4-41E4-A658-B1C4541872A3}" presName="node" presStyleLbl="node1" presStyleIdx="4" presStyleCnt="5" custLinFactNeighborX="-897" custLinFactNeighborY="-1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A02D0-88D8-46F0-9267-2124817B4C83}" type="presOf" srcId="{29FD9608-3367-4532-B41F-34CED20F117C}" destId="{8A12A1E7-8597-4070-A49F-12FD952EE2AD}" srcOrd="0" destOrd="0" presId="urn:microsoft.com/office/officeart/2005/8/layout/default"/>
    <dgm:cxn modelId="{4EE083FC-C5F8-4DBB-9A93-83958DA1964D}" type="presOf" srcId="{2C5083EA-6A3D-4A41-B780-40A01E8A1C37}" destId="{0E22D93D-5716-40D0-8E81-69CC7954E676}" srcOrd="0" destOrd="0" presId="urn:microsoft.com/office/officeart/2005/8/layout/default"/>
    <dgm:cxn modelId="{39223E73-1C75-41EF-B9E2-46A0E8C631D4}" type="presOf" srcId="{C15D73AE-7CD4-41E4-A658-B1C4541872A3}" destId="{ED260D6D-4B9A-45EA-A924-E77932C17A62}" srcOrd="0" destOrd="0" presId="urn:microsoft.com/office/officeart/2005/8/layout/default"/>
    <dgm:cxn modelId="{599C76DA-C636-4BD3-B168-9977D6A7B27E}" type="presOf" srcId="{1BF48F18-1E70-47DF-8B70-29829DBA06CE}" destId="{14EFBC99-E7AA-4F6A-B63B-9DC37802A81A}" srcOrd="0" destOrd="0" presId="urn:microsoft.com/office/officeart/2005/8/layout/default"/>
    <dgm:cxn modelId="{49F40E80-BA79-4CC1-A911-47D3515A48B7}" type="presOf" srcId="{CEE91063-BBFD-45BD-BD68-86841B38D7D8}" destId="{BF29BA46-58AD-4B72-B6D9-2C0E14BCF9D0}" srcOrd="0" destOrd="0" presId="urn:microsoft.com/office/officeart/2005/8/layout/default"/>
    <dgm:cxn modelId="{F9D6FFD5-33A0-4292-A419-EDAE3BCFCF7F}" type="presOf" srcId="{1DBE0EB7-93D7-49D5-A4DF-FE447D5710D4}" destId="{441879CF-8717-4CEB-B24C-5E19F07BF050}" srcOrd="0" destOrd="0" presId="urn:microsoft.com/office/officeart/2005/8/layout/default"/>
    <dgm:cxn modelId="{4E067FA5-EC32-4B45-9E30-762DA6C93E5F}" srcId="{1DBE0EB7-93D7-49D5-A4DF-FE447D5710D4}" destId="{1BF48F18-1E70-47DF-8B70-29829DBA06CE}" srcOrd="3" destOrd="0" parTransId="{A8567E6D-2A1A-406F-85CB-512C46BB45F0}" sibTransId="{0697ED95-4434-4E7B-A58F-160460FF0912}"/>
    <dgm:cxn modelId="{49565EA2-E326-4E23-BF7A-C0229DB05266}" srcId="{1DBE0EB7-93D7-49D5-A4DF-FE447D5710D4}" destId="{CEE91063-BBFD-45BD-BD68-86841B38D7D8}" srcOrd="1" destOrd="0" parTransId="{AFA1A2DB-1876-4889-BA6A-708E7FEA0FBC}" sibTransId="{926DC55D-48AE-4A34-A803-5CAB09DD3CE7}"/>
    <dgm:cxn modelId="{2C876A7C-29B5-45FC-B5BD-BA9269509DB8}" srcId="{1DBE0EB7-93D7-49D5-A4DF-FE447D5710D4}" destId="{2C5083EA-6A3D-4A41-B780-40A01E8A1C37}" srcOrd="2" destOrd="0" parTransId="{D6C4E0AE-6325-462D-B0F9-8E8174B03CF7}" sibTransId="{8238048E-6794-4FDD-9C4D-E8546DBE3858}"/>
    <dgm:cxn modelId="{68B85721-AA72-469F-B53C-78E1FF2303C0}" srcId="{1DBE0EB7-93D7-49D5-A4DF-FE447D5710D4}" destId="{C15D73AE-7CD4-41E4-A658-B1C4541872A3}" srcOrd="4" destOrd="0" parTransId="{DE663B88-C643-44CD-9C55-6E021F1B96BF}" sibTransId="{DD5942D6-1403-407B-92D3-AF3857916208}"/>
    <dgm:cxn modelId="{DDBA7DAB-4970-4ADE-8ACA-8CE075B59AF9}" srcId="{1DBE0EB7-93D7-49D5-A4DF-FE447D5710D4}" destId="{29FD9608-3367-4532-B41F-34CED20F117C}" srcOrd="0" destOrd="0" parTransId="{CEB40890-DE93-4758-8E5D-D0404B363F00}" sibTransId="{987FE52C-6B2F-474B-9B42-278415F3394A}"/>
    <dgm:cxn modelId="{9DD458CC-AFB4-475B-A2E5-1A7C8FD45795}" type="presParOf" srcId="{441879CF-8717-4CEB-B24C-5E19F07BF050}" destId="{8A12A1E7-8597-4070-A49F-12FD952EE2AD}" srcOrd="0" destOrd="0" presId="urn:microsoft.com/office/officeart/2005/8/layout/default"/>
    <dgm:cxn modelId="{BCFA0D68-0B56-4BF8-B4E4-C82C30011ED6}" type="presParOf" srcId="{441879CF-8717-4CEB-B24C-5E19F07BF050}" destId="{6764CB28-2AC2-4E1D-9CC5-6A6C2833BE0C}" srcOrd="1" destOrd="0" presId="urn:microsoft.com/office/officeart/2005/8/layout/default"/>
    <dgm:cxn modelId="{AF593546-9097-4C13-8668-A83DE06E2E8D}" type="presParOf" srcId="{441879CF-8717-4CEB-B24C-5E19F07BF050}" destId="{BF29BA46-58AD-4B72-B6D9-2C0E14BCF9D0}" srcOrd="2" destOrd="0" presId="urn:microsoft.com/office/officeart/2005/8/layout/default"/>
    <dgm:cxn modelId="{CBBB6C94-8D44-49EF-86CF-58633E327DF7}" type="presParOf" srcId="{441879CF-8717-4CEB-B24C-5E19F07BF050}" destId="{292F2133-5145-4203-92CA-8199C3CC900D}" srcOrd="3" destOrd="0" presId="urn:microsoft.com/office/officeart/2005/8/layout/default"/>
    <dgm:cxn modelId="{EF6CFF76-54D9-43CD-A89E-E9F1099A30C5}" type="presParOf" srcId="{441879CF-8717-4CEB-B24C-5E19F07BF050}" destId="{0E22D93D-5716-40D0-8E81-69CC7954E676}" srcOrd="4" destOrd="0" presId="urn:microsoft.com/office/officeart/2005/8/layout/default"/>
    <dgm:cxn modelId="{219D2EAB-909E-4423-8305-2EC7C93A2054}" type="presParOf" srcId="{441879CF-8717-4CEB-B24C-5E19F07BF050}" destId="{4CDCEDEE-6D10-4003-A310-9C06EB4A8840}" srcOrd="5" destOrd="0" presId="urn:microsoft.com/office/officeart/2005/8/layout/default"/>
    <dgm:cxn modelId="{885A72FA-CF82-423B-A1E2-E7B03CEC7B2D}" type="presParOf" srcId="{441879CF-8717-4CEB-B24C-5E19F07BF050}" destId="{14EFBC99-E7AA-4F6A-B63B-9DC37802A81A}" srcOrd="6" destOrd="0" presId="urn:microsoft.com/office/officeart/2005/8/layout/default"/>
    <dgm:cxn modelId="{3F9C44CD-EF2B-456E-91AC-7B31B7B5BCD7}" type="presParOf" srcId="{441879CF-8717-4CEB-B24C-5E19F07BF050}" destId="{2BA69304-3954-4C59-92FB-237850D5F38B}" srcOrd="7" destOrd="0" presId="urn:microsoft.com/office/officeart/2005/8/layout/default"/>
    <dgm:cxn modelId="{01B91735-BDCD-48B1-B81E-7D2659B66800}" type="presParOf" srcId="{441879CF-8717-4CEB-B24C-5E19F07BF050}" destId="{ED260D6D-4B9A-45EA-A924-E77932C17A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5464FE-FB04-452D-83E2-A769CB8286B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BE095-4A1A-4465-A5F5-53E0D4D3B3C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2060"/>
              </a:solidFill>
            </a:rPr>
            <a:t>Навыки и опыт в раскрытии </a:t>
          </a:r>
          <a:r>
            <a:rPr lang="ru-RU" sz="1600" dirty="0" err="1" smtClean="0">
              <a:solidFill>
                <a:srgbClr val="002060"/>
              </a:solidFill>
            </a:rPr>
            <a:t>контента</a:t>
          </a:r>
          <a:r>
            <a:rPr lang="ru-RU" sz="1600" dirty="0" smtClean="0">
              <a:solidFill>
                <a:srgbClr val="002060"/>
              </a:solidFill>
            </a:rPr>
            <a:t>, организации для внешних пользователей и управлении электронными ресурсами</a:t>
          </a:r>
          <a:endParaRPr lang="ru-RU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1E0ECB96-AF20-4CBC-976C-7AFFA7ECFC91}" type="parTrans" cxnId="{CA98D401-DDF1-408D-8A96-AF30BFFC6A5E}">
      <dgm:prSet/>
      <dgm:spPr/>
      <dgm:t>
        <a:bodyPr/>
        <a:lstStyle/>
        <a:p>
          <a:endParaRPr lang="ru-RU"/>
        </a:p>
      </dgm:t>
    </dgm:pt>
    <dgm:pt modelId="{60C77404-3459-4FF1-BF08-9C056DE425F8}" type="sibTrans" cxnId="{CA98D401-DDF1-408D-8A96-AF30BFFC6A5E}">
      <dgm:prSet/>
      <dgm:spPr/>
      <dgm:t>
        <a:bodyPr/>
        <a:lstStyle/>
        <a:p>
          <a:endParaRPr lang="ru-RU"/>
        </a:p>
      </dgm:t>
    </dgm:pt>
    <dgm:pt modelId="{2EA9B899-B520-476F-A786-CE17CFCFF5ED}">
      <dgm:prSet phldrT="[Текст]"/>
      <dgm:spPr/>
      <dgm:t>
        <a:bodyPr/>
        <a:lstStyle/>
        <a:p>
          <a:endParaRPr lang="ru-RU" dirty="0"/>
        </a:p>
      </dgm:t>
    </dgm:pt>
    <dgm:pt modelId="{7AAA0DEC-8B75-4837-A8CA-4464307C3EF6}" type="parTrans" cxnId="{E8E3B4BE-95EC-4950-83F7-04B5E7F8AF20}">
      <dgm:prSet/>
      <dgm:spPr/>
      <dgm:t>
        <a:bodyPr/>
        <a:lstStyle/>
        <a:p>
          <a:endParaRPr lang="ru-RU"/>
        </a:p>
      </dgm:t>
    </dgm:pt>
    <dgm:pt modelId="{F282CDB1-3F9A-43D9-A89E-9A6C6269C86F}" type="sibTrans" cxnId="{E8E3B4BE-95EC-4950-83F7-04B5E7F8AF20}">
      <dgm:prSet/>
      <dgm:spPr/>
      <dgm:t>
        <a:bodyPr/>
        <a:lstStyle/>
        <a:p>
          <a:endParaRPr lang="ru-RU"/>
        </a:p>
      </dgm:t>
    </dgm:pt>
    <dgm:pt modelId="{6FBA081D-C937-4F62-A394-7C81599050A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</a:rPr>
            <a:t>Сотрудничество с авторами при подготовке публикации результатов исследований</a:t>
          </a:r>
          <a:endParaRPr lang="ru-RU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8BD1FED-BB5E-4529-9934-892F771DAAF2}" type="parTrans" cxnId="{6A42CDDA-E6D7-4C71-894F-FC684258F9FF}">
      <dgm:prSet/>
      <dgm:spPr/>
      <dgm:t>
        <a:bodyPr/>
        <a:lstStyle/>
        <a:p>
          <a:endParaRPr lang="ru-RU"/>
        </a:p>
      </dgm:t>
    </dgm:pt>
    <dgm:pt modelId="{BC41249F-8ECD-40F0-ACC4-350FA970E13D}" type="sibTrans" cxnId="{6A42CDDA-E6D7-4C71-894F-FC684258F9FF}">
      <dgm:prSet/>
      <dgm:spPr/>
      <dgm:t>
        <a:bodyPr/>
        <a:lstStyle/>
        <a:p>
          <a:endParaRPr lang="ru-RU"/>
        </a:p>
      </dgm:t>
    </dgm:pt>
    <dgm:pt modelId="{7C61BC28-3471-4BA1-BFFF-69C2656C23AC}">
      <dgm:prSet phldrT="[Текст]"/>
      <dgm:spPr/>
      <dgm:t>
        <a:bodyPr/>
        <a:lstStyle/>
        <a:p>
          <a:endParaRPr lang="ru-RU" dirty="0"/>
        </a:p>
      </dgm:t>
    </dgm:pt>
    <dgm:pt modelId="{67232217-5CA7-46F6-9DF8-3914AAD96377}" type="parTrans" cxnId="{33CDF684-327F-41C9-8648-9421070D43BF}">
      <dgm:prSet/>
      <dgm:spPr/>
      <dgm:t>
        <a:bodyPr/>
        <a:lstStyle/>
        <a:p>
          <a:endParaRPr lang="ru-RU"/>
        </a:p>
      </dgm:t>
    </dgm:pt>
    <dgm:pt modelId="{17E97EE2-EC3D-4EFB-B923-983C9A098D3B}" type="sibTrans" cxnId="{33CDF684-327F-41C9-8648-9421070D43BF}">
      <dgm:prSet/>
      <dgm:spPr/>
      <dgm:t>
        <a:bodyPr/>
        <a:lstStyle/>
        <a:p>
          <a:endParaRPr lang="ru-RU"/>
        </a:p>
      </dgm:t>
    </dgm:pt>
    <dgm:pt modelId="{847BC111-BB8E-4B11-8579-469C1369F9B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2060"/>
              </a:solidFill>
            </a:rPr>
            <a:t>Работа с </a:t>
          </a:r>
          <a:r>
            <a:rPr lang="ru-RU" sz="1600" dirty="0" err="1" smtClean="0">
              <a:solidFill>
                <a:srgbClr val="002060"/>
              </a:solidFill>
            </a:rPr>
            <a:t>библиометрическими</a:t>
          </a:r>
          <a:r>
            <a:rPr lang="ru-RU" sz="1600" dirty="0" smtClean="0">
              <a:solidFill>
                <a:srgbClr val="002060"/>
              </a:solidFill>
            </a:rPr>
            <a:t>  данными</a:t>
          </a:r>
          <a:endParaRPr lang="ru-RU" sz="16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9B933B01-1DDC-496B-828A-C0BCCBD6A003}" type="parTrans" cxnId="{7FF32341-80F7-4673-B4C1-36D8C0AF715E}">
      <dgm:prSet/>
      <dgm:spPr/>
      <dgm:t>
        <a:bodyPr/>
        <a:lstStyle/>
        <a:p>
          <a:endParaRPr lang="ru-RU"/>
        </a:p>
      </dgm:t>
    </dgm:pt>
    <dgm:pt modelId="{CC44DE5F-D581-472B-B74E-90A5C7FC501B}" type="sibTrans" cxnId="{7FF32341-80F7-4673-B4C1-36D8C0AF715E}">
      <dgm:prSet/>
      <dgm:spPr/>
      <dgm:t>
        <a:bodyPr/>
        <a:lstStyle/>
        <a:p>
          <a:endParaRPr lang="ru-RU"/>
        </a:p>
      </dgm:t>
    </dgm:pt>
    <dgm:pt modelId="{512C48C5-F874-41DB-8150-CD5BC867BD13}">
      <dgm:prSet phldrT="[Текст]" custT="1"/>
      <dgm:spPr/>
      <dgm:t>
        <a:bodyPr/>
        <a:lstStyle/>
        <a:p>
          <a:pPr>
            <a:lnSpc>
              <a:spcPct val="120000"/>
            </a:lnSpc>
            <a:defRPr/>
          </a:pPr>
          <a:r>
            <a:rPr lang="ru-RU" sz="1600" dirty="0" smtClean="0">
              <a:solidFill>
                <a:srgbClr val="002060"/>
              </a:solidFill>
            </a:rPr>
            <a:t>Библиотека и издатели</a:t>
          </a:r>
        </a:p>
        <a:p>
          <a:pPr>
            <a:lnSpc>
              <a:spcPct val="120000"/>
            </a:lnSpc>
            <a:defRPr/>
          </a:pPr>
          <a:r>
            <a:rPr lang="ru-RU" sz="1600" dirty="0" err="1" smtClean="0">
              <a:solidFill>
                <a:srgbClr val="002060"/>
              </a:solidFill>
            </a:rPr>
            <a:t>Репозитории</a:t>
          </a:r>
          <a:endParaRPr lang="ru-RU" sz="1000" dirty="0"/>
        </a:p>
      </dgm:t>
    </dgm:pt>
    <dgm:pt modelId="{5BDB0038-E366-48F8-8EE0-62917E2D1516}" type="parTrans" cxnId="{061890EC-CF8B-41DF-AE9B-48E6E1210DCB}">
      <dgm:prSet/>
      <dgm:spPr/>
      <dgm:t>
        <a:bodyPr/>
        <a:lstStyle/>
        <a:p>
          <a:endParaRPr lang="ru-RU"/>
        </a:p>
      </dgm:t>
    </dgm:pt>
    <dgm:pt modelId="{4883A699-E36D-4645-B0A9-59C878F5885A}" type="sibTrans" cxnId="{061890EC-CF8B-41DF-AE9B-48E6E1210DCB}">
      <dgm:prSet/>
      <dgm:spPr/>
      <dgm:t>
        <a:bodyPr/>
        <a:lstStyle/>
        <a:p>
          <a:endParaRPr lang="ru-RU"/>
        </a:p>
      </dgm:t>
    </dgm:pt>
    <dgm:pt modelId="{A9EFD2EF-15FC-4361-BBF8-981E6E4D94A2}">
      <dgm:prSet phldrT="[Текст]" custT="1"/>
      <dgm:spPr/>
      <dgm:t>
        <a:bodyPr/>
        <a:lstStyle/>
        <a:p>
          <a:pPr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1600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2060"/>
              </a:solidFill>
            </a:rPr>
            <a:t>Библиотека и </a:t>
          </a:r>
          <a:r>
            <a:rPr lang="ru-RU" sz="1600" dirty="0" err="1" smtClean="0">
              <a:solidFill>
                <a:srgbClr val="002060"/>
              </a:solidFill>
            </a:rPr>
            <a:t>data</a:t>
          </a:r>
          <a:r>
            <a:rPr lang="ru-RU" sz="1600" dirty="0" smtClean="0">
              <a:solidFill>
                <a:srgbClr val="002060"/>
              </a:solidFill>
            </a:rPr>
            <a:t> </a:t>
          </a:r>
          <a:r>
            <a:rPr lang="ru-RU" sz="1600" dirty="0" err="1" smtClean="0">
              <a:solidFill>
                <a:srgbClr val="002060"/>
              </a:solidFill>
            </a:rPr>
            <a:t>management</a:t>
          </a:r>
          <a:endParaRPr lang="ru-RU" sz="1600" dirty="0" smtClean="0"/>
        </a:p>
        <a:p>
          <a:pPr defTabSz="711200"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FAAA9FBB-49A5-4440-B755-1FD8FB4AA334}" type="parTrans" cxnId="{85E9DED6-DB18-4696-987C-4ACEB79ABB0B}">
      <dgm:prSet/>
      <dgm:spPr/>
      <dgm:t>
        <a:bodyPr/>
        <a:lstStyle/>
        <a:p>
          <a:endParaRPr lang="ru-RU"/>
        </a:p>
      </dgm:t>
    </dgm:pt>
    <dgm:pt modelId="{3F55CF57-7C62-4F69-95F2-B7E85F890373}" type="sibTrans" cxnId="{85E9DED6-DB18-4696-987C-4ACEB79ABB0B}">
      <dgm:prSet/>
      <dgm:spPr/>
      <dgm:t>
        <a:bodyPr/>
        <a:lstStyle/>
        <a:p>
          <a:endParaRPr lang="ru-RU"/>
        </a:p>
      </dgm:t>
    </dgm:pt>
    <dgm:pt modelId="{841AE484-54C9-4382-8062-D54EBCBA69E0}" type="pres">
      <dgm:prSet presAssocID="{205464FE-FB04-452D-83E2-A769CB8286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4F844-1514-4D0A-AC93-E9D4BFFAE2E6}" type="pres">
      <dgm:prSet presAssocID="{205464FE-FB04-452D-83E2-A769CB8286BE}" presName="cycle" presStyleCnt="0"/>
      <dgm:spPr/>
    </dgm:pt>
    <dgm:pt modelId="{983D4694-A6AB-40E4-8294-B4E31D9850E6}" type="pres">
      <dgm:prSet presAssocID="{205464FE-FB04-452D-83E2-A769CB8286BE}" presName="centerShape" presStyleCnt="0"/>
      <dgm:spPr/>
    </dgm:pt>
    <dgm:pt modelId="{210D13C3-7291-4FEA-AD33-806294DB26F5}" type="pres">
      <dgm:prSet presAssocID="{205464FE-FB04-452D-83E2-A769CB8286BE}" presName="connSite" presStyleLbl="node1" presStyleIdx="0" presStyleCnt="6"/>
      <dgm:spPr/>
    </dgm:pt>
    <dgm:pt modelId="{23E49A10-DAB3-4C05-907F-F7AAB8942F6E}" type="pres">
      <dgm:prSet presAssocID="{205464FE-FB04-452D-83E2-A769CB8286BE}" presName="visible" presStyleLbl="node1" presStyleIdx="0" presStyleCnt="6" custScaleY="144252" custLinFactNeighborX="69656" custLinFactNeighborY="76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D1AF83-48A2-4428-8019-4D4C039B2D06}" type="pres">
      <dgm:prSet presAssocID="{1E0ECB96-AF20-4CBC-976C-7AFFA7ECFC91}" presName="Name25" presStyleLbl="parChTrans1D1" presStyleIdx="0" presStyleCnt="5"/>
      <dgm:spPr/>
      <dgm:t>
        <a:bodyPr/>
        <a:lstStyle/>
        <a:p>
          <a:endParaRPr lang="ru-RU"/>
        </a:p>
      </dgm:t>
    </dgm:pt>
    <dgm:pt modelId="{AB7F8DD7-0056-4F03-BB85-6A21557235FB}" type="pres">
      <dgm:prSet presAssocID="{78CBE095-4A1A-4465-A5F5-53E0D4D3B3C6}" presName="node" presStyleCnt="0"/>
      <dgm:spPr/>
    </dgm:pt>
    <dgm:pt modelId="{924E3718-ABC6-45EF-95D6-D55C8FF99753}" type="pres">
      <dgm:prSet presAssocID="{78CBE095-4A1A-4465-A5F5-53E0D4D3B3C6}" presName="parentNode" presStyleLbl="node1" presStyleIdx="1" presStyleCnt="6" custScaleX="341824" custScaleY="136864" custLinFactX="100000" custLinFactNeighborX="155990" custLinFactNeighborY="188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4156D-022B-4DF5-B6DA-03763AA1BC96}" type="pres">
      <dgm:prSet presAssocID="{78CBE095-4A1A-4465-A5F5-53E0D4D3B3C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C9C6D-3DC2-4E70-8F0F-DC5C65189E5F}" type="pres">
      <dgm:prSet presAssocID="{38BD1FED-BB5E-4529-9934-892F771DAAF2}" presName="Name25" presStyleLbl="parChTrans1D1" presStyleIdx="1" presStyleCnt="5"/>
      <dgm:spPr/>
      <dgm:t>
        <a:bodyPr/>
        <a:lstStyle/>
        <a:p>
          <a:endParaRPr lang="ru-RU"/>
        </a:p>
      </dgm:t>
    </dgm:pt>
    <dgm:pt modelId="{6344BBA1-1575-4901-B787-1C55C13D290C}" type="pres">
      <dgm:prSet presAssocID="{6FBA081D-C937-4F62-A394-7C81599050A5}" presName="node" presStyleCnt="0"/>
      <dgm:spPr/>
    </dgm:pt>
    <dgm:pt modelId="{EE046F4B-EBBB-4ABF-9A09-47CBB22947FB}" type="pres">
      <dgm:prSet presAssocID="{6FBA081D-C937-4F62-A394-7C81599050A5}" presName="parentNode" presStyleLbl="node1" presStyleIdx="2" presStyleCnt="6" custScaleX="311909" custScaleY="118431" custLinFactX="100000" custLinFactNeighborX="185527" custLinFactNeighborY="45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618D6-7FAA-4E3E-85C9-97CDFF918DD8}" type="pres">
      <dgm:prSet presAssocID="{6FBA081D-C937-4F62-A394-7C81599050A5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F68D5-E729-40D6-9D2D-4DEC255564AB}" type="pres">
      <dgm:prSet presAssocID="{9B933B01-1DDC-496B-828A-C0BCCBD6A00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DDBE75A5-DF6E-4EC0-A54A-3AABF0D99976}" type="pres">
      <dgm:prSet presAssocID="{847BC111-BB8E-4B11-8579-469C1369F9BC}" presName="node" presStyleCnt="0"/>
      <dgm:spPr/>
    </dgm:pt>
    <dgm:pt modelId="{ECA95205-E4F9-4CA9-B01B-BD2112F88490}" type="pres">
      <dgm:prSet presAssocID="{847BC111-BB8E-4B11-8579-469C1369F9BC}" presName="parentNode" presStyleLbl="node1" presStyleIdx="3" presStyleCnt="6" custScaleX="283819" custLinFactX="100000" custLinFactNeighborX="176563" custLinFactNeighborY="40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B5E8-B501-494A-B128-4A4CC54F0CB5}" type="pres">
      <dgm:prSet presAssocID="{847BC111-BB8E-4B11-8579-469C1369F9B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D7AD2-9872-443F-959F-449BF4899FB7}" type="pres">
      <dgm:prSet presAssocID="{5BDB0038-E366-48F8-8EE0-62917E2D1516}" presName="Name25" presStyleLbl="parChTrans1D1" presStyleIdx="3" presStyleCnt="5"/>
      <dgm:spPr/>
      <dgm:t>
        <a:bodyPr/>
        <a:lstStyle/>
        <a:p>
          <a:endParaRPr lang="ru-RU"/>
        </a:p>
      </dgm:t>
    </dgm:pt>
    <dgm:pt modelId="{8A96AB5A-C03B-4098-A863-6CE6121C6AE7}" type="pres">
      <dgm:prSet presAssocID="{512C48C5-F874-41DB-8150-CD5BC867BD13}" presName="node" presStyleCnt="0"/>
      <dgm:spPr/>
    </dgm:pt>
    <dgm:pt modelId="{4A01C971-1C5A-4907-81E7-17111FA05CAF}" type="pres">
      <dgm:prSet presAssocID="{512C48C5-F874-41DB-8150-CD5BC867BD13}" presName="parentNode" presStyleLbl="node1" presStyleIdx="4" presStyleCnt="6" custScaleX="280057" custScaleY="101434" custLinFactX="100000" custLinFactNeighborX="190582" custLinFactNeighborY="332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DDA12-AC96-4B3B-AE00-6C45E72B6A4B}" type="pres">
      <dgm:prSet presAssocID="{512C48C5-F874-41DB-8150-CD5BC867BD13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B93AA-9230-4869-BBF4-2424CC7CBD3E}" type="pres">
      <dgm:prSet presAssocID="{FAAA9FBB-49A5-4440-B755-1FD8FB4AA334}" presName="Name25" presStyleLbl="parChTrans1D1" presStyleIdx="4" presStyleCnt="5"/>
      <dgm:spPr/>
      <dgm:t>
        <a:bodyPr/>
        <a:lstStyle/>
        <a:p>
          <a:endParaRPr lang="ru-RU"/>
        </a:p>
      </dgm:t>
    </dgm:pt>
    <dgm:pt modelId="{773E5C7A-862B-478A-B6B0-202DF14F6A9B}" type="pres">
      <dgm:prSet presAssocID="{A9EFD2EF-15FC-4361-BBF8-981E6E4D94A2}" presName="node" presStyleCnt="0"/>
      <dgm:spPr/>
    </dgm:pt>
    <dgm:pt modelId="{F507FDFF-16BA-4152-BE4F-016C4791D1B5}" type="pres">
      <dgm:prSet presAssocID="{A9EFD2EF-15FC-4361-BBF8-981E6E4D94A2}" presName="parentNode" presStyleLbl="node1" presStyleIdx="5" presStyleCnt="6" custScaleX="284259" custLinFactNeighborX="90989" custLinFactNeighborY="-23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D9E4-1F1E-4C52-B884-ACA1E994E562}" type="pres">
      <dgm:prSet presAssocID="{A9EFD2EF-15FC-4361-BBF8-981E6E4D94A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FBDD3CB9-E006-4C7F-B81F-FA0FFD125D01}" type="presOf" srcId="{A9EFD2EF-15FC-4361-BBF8-981E6E4D94A2}" destId="{F507FDFF-16BA-4152-BE4F-016C4791D1B5}" srcOrd="0" destOrd="0" presId="urn:microsoft.com/office/officeart/2005/8/layout/radial2"/>
    <dgm:cxn modelId="{33CDF684-327F-41C9-8648-9421070D43BF}" srcId="{6FBA081D-C937-4F62-A394-7C81599050A5}" destId="{7C61BC28-3471-4BA1-BFFF-69C2656C23AC}" srcOrd="0" destOrd="0" parTransId="{67232217-5CA7-46F6-9DF8-3914AAD96377}" sibTransId="{17E97EE2-EC3D-4EFB-B923-983C9A098D3B}"/>
    <dgm:cxn modelId="{7687E61E-AAB8-4695-A34E-91384638B845}" type="presOf" srcId="{847BC111-BB8E-4B11-8579-469C1369F9BC}" destId="{ECA95205-E4F9-4CA9-B01B-BD2112F88490}" srcOrd="0" destOrd="0" presId="urn:microsoft.com/office/officeart/2005/8/layout/radial2"/>
    <dgm:cxn modelId="{F74C88AD-1B96-408C-BC3A-DD970498E0C5}" type="presOf" srcId="{9B933B01-1DDC-496B-828A-C0BCCBD6A003}" destId="{DD6F68D5-E729-40D6-9D2D-4DEC255564AB}" srcOrd="0" destOrd="0" presId="urn:microsoft.com/office/officeart/2005/8/layout/radial2"/>
    <dgm:cxn modelId="{39177E2D-BEE5-4B7F-8398-18977FB750E6}" type="presOf" srcId="{6FBA081D-C937-4F62-A394-7C81599050A5}" destId="{EE046F4B-EBBB-4ABF-9A09-47CBB22947FB}" srcOrd="0" destOrd="0" presId="urn:microsoft.com/office/officeart/2005/8/layout/radial2"/>
    <dgm:cxn modelId="{36687B8F-74CE-4749-9287-B4DDA7C5E9D7}" type="presOf" srcId="{5BDB0038-E366-48F8-8EE0-62917E2D1516}" destId="{5F0D7AD2-9872-443F-959F-449BF4899FB7}" srcOrd="0" destOrd="0" presId="urn:microsoft.com/office/officeart/2005/8/layout/radial2"/>
    <dgm:cxn modelId="{B5892D13-DCFB-4CA7-AEDA-D9BAC0F9430A}" type="presOf" srcId="{512C48C5-F874-41DB-8150-CD5BC867BD13}" destId="{4A01C971-1C5A-4907-81E7-17111FA05CAF}" srcOrd="0" destOrd="0" presId="urn:microsoft.com/office/officeart/2005/8/layout/radial2"/>
    <dgm:cxn modelId="{0AA507D5-9E3B-4337-B404-826FBB4A1533}" type="presOf" srcId="{38BD1FED-BB5E-4529-9934-892F771DAAF2}" destId="{AA1C9C6D-3DC2-4E70-8F0F-DC5C65189E5F}" srcOrd="0" destOrd="0" presId="urn:microsoft.com/office/officeart/2005/8/layout/radial2"/>
    <dgm:cxn modelId="{CA98D401-DDF1-408D-8A96-AF30BFFC6A5E}" srcId="{205464FE-FB04-452D-83E2-A769CB8286BE}" destId="{78CBE095-4A1A-4465-A5F5-53E0D4D3B3C6}" srcOrd="0" destOrd="0" parTransId="{1E0ECB96-AF20-4CBC-976C-7AFFA7ECFC91}" sibTransId="{60C77404-3459-4FF1-BF08-9C056DE425F8}"/>
    <dgm:cxn modelId="{7FF32341-80F7-4673-B4C1-36D8C0AF715E}" srcId="{205464FE-FB04-452D-83E2-A769CB8286BE}" destId="{847BC111-BB8E-4B11-8579-469C1369F9BC}" srcOrd="2" destOrd="0" parTransId="{9B933B01-1DDC-496B-828A-C0BCCBD6A003}" sibTransId="{CC44DE5F-D581-472B-B74E-90A5C7FC501B}"/>
    <dgm:cxn modelId="{9B93B776-6577-4EEF-81E9-CA6E31C4C4C8}" type="presOf" srcId="{78CBE095-4A1A-4465-A5F5-53E0D4D3B3C6}" destId="{924E3718-ABC6-45EF-95D6-D55C8FF99753}" srcOrd="0" destOrd="0" presId="urn:microsoft.com/office/officeart/2005/8/layout/radial2"/>
    <dgm:cxn modelId="{85E9DED6-DB18-4696-987C-4ACEB79ABB0B}" srcId="{205464FE-FB04-452D-83E2-A769CB8286BE}" destId="{A9EFD2EF-15FC-4361-BBF8-981E6E4D94A2}" srcOrd="4" destOrd="0" parTransId="{FAAA9FBB-49A5-4440-B755-1FD8FB4AA334}" sibTransId="{3F55CF57-7C62-4F69-95F2-B7E85F890373}"/>
    <dgm:cxn modelId="{6A42CDDA-E6D7-4C71-894F-FC684258F9FF}" srcId="{205464FE-FB04-452D-83E2-A769CB8286BE}" destId="{6FBA081D-C937-4F62-A394-7C81599050A5}" srcOrd="1" destOrd="0" parTransId="{38BD1FED-BB5E-4529-9934-892F771DAAF2}" sibTransId="{BC41249F-8ECD-40F0-ACC4-350FA970E13D}"/>
    <dgm:cxn modelId="{05349A39-6D09-49B2-A148-56591DEA9540}" type="presOf" srcId="{2EA9B899-B520-476F-A786-CE17CFCFF5ED}" destId="{EBE4156D-022B-4DF5-B6DA-03763AA1BC96}" srcOrd="0" destOrd="0" presId="urn:microsoft.com/office/officeart/2005/8/layout/radial2"/>
    <dgm:cxn modelId="{E8E3B4BE-95EC-4950-83F7-04B5E7F8AF20}" srcId="{78CBE095-4A1A-4465-A5F5-53E0D4D3B3C6}" destId="{2EA9B899-B520-476F-A786-CE17CFCFF5ED}" srcOrd="0" destOrd="0" parTransId="{7AAA0DEC-8B75-4837-A8CA-4464307C3EF6}" sibTransId="{F282CDB1-3F9A-43D9-A89E-9A6C6269C86F}"/>
    <dgm:cxn modelId="{061890EC-CF8B-41DF-AE9B-48E6E1210DCB}" srcId="{205464FE-FB04-452D-83E2-A769CB8286BE}" destId="{512C48C5-F874-41DB-8150-CD5BC867BD13}" srcOrd="3" destOrd="0" parTransId="{5BDB0038-E366-48F8-8EE0-62917E2D1516}" sibTransId="{4883A699-E36D-4645-B0A9-59C878F5885A}"/>
    <dgm:cxn modelId="{C34244D5-D24F-4398-9004-796336A22078}" type="presOf" srcId="{205464FE-FB04-452D-83E2-A769CB8286BE}" destId="{841AE484-54C9-4382-8062-D54EBCBA69E0}" srcOrd="0" destOrd="0" presId="urn:microsoft.com/office/officeart/2005/8/layout/radial2"/>
    <dgm:cxn modelId="{E544C780-9F0B-4F73-9FEF-F763954A2EE4}" type="presOf" srcId="{7C61BC28-3471-4BA1-BFFF-69C2656C23AC}" destId="{A2C618D6-7FAA-4E3E-85C9-97CDFF918DD8}" srcOrd="0" destOrd="0" presId="urn:microsoft.com/office/officeart/2005/8/layout/radial2"/>
    <dgm:cxn modelId="{E1B4A78B-F863-40CB-9B5B-DD0889E26A91}" type="presOf" srcId="{FAAA9FBB-49A5-4440-B755-1FD8FB4AA334}" destId="{11AB93AA-9230-4869-BBF4-2424CC7CBD3E}" srcOrd="0" destOrd="0" presId="urn:microsoft.com/office/officeart/2005/8/layout/radial2"/>
    <dgm:cxn modelId="{30DC7104-9557-40C6-8876-9167ED928842}" type="presOf" srcId="{1E0ECB96-AF20-4CBC-976C-7AFFA7ECFC91}" destId="{2FD1AF83-48A2-4428-8019-4D4C039B2D06}" srcOrd="0" destOrd="0" presId="urn:microsoft.com/office/officeart/2005/8/layout/radial2"/>
    <dgm:cxn modelId="{4B321B2E-C789-4307-B47C-408F3A134277}" type="presParOf" srcId="{841AE484-54C9-4382-8062-D54EBCBA69E0}" destId="{2C24F844-1514-4D0A-AC93-E9D4BFFAE2E6}" srcOrd="0" destOrd="0" presId="urn:microsoft.com/office/officeart/2005/8/layout/radial2"/>
    <dgm:cxn modelId="{28CA89F4-E945-44D8-940D-B369E55D0365}" type="presParOf" srcId="{2C24F844-1514-4D0A-AC93-E9D4BFFAE2E6}" destId="{983D4694-A6AB-40E4-8294-B4E31D9850E6}" srcOrd="0" destOrd="0" presId="urn:microsoft.com/office/officeart/2005/8/layout/radial2"/>
    <dgm:cxn modelId="{F78641BD-2AA2-4414-B2EE-1636D0525AB6}" type="presParOf" srcId="{983D4694-A6AB-40E4-8294-B4E31D9850E6}" destId="{210D13C3-7291-4FEA-AD33-806294DB26F5}" srcOrd="0" destOrd="0" presId="urn:microsoft.com/office/officeart/2005/8/layout/radial2"/>
    <dgm:cxn modelId="{B4479035-BFF7-484C-A0DD-3C5C85E0E1D3}" type="presParOf" srcId="{983D4694-A6AB-40E4-8294-B4E31D9850E6}" destId="{23E49A10-DAB3-4C05-907F-F7AAB8942F6E}" srcOrd="1" destOrd="0" presId="urn:microsoft.com/office/officeart/2005/8/layout/radial2"/>
    <dgm:cxn modelId="{9BD8A994-3271-4AF7-BE36-B46C58A3024F}" type="presParOf" srcId="{2C24F844-1514-4D0A-AC93-E9D4BFFAE2E6}" destId="{2FD1AF83-48A2-4428-8019-4D4C039B2D06}" srcOrd="1" destOrd="0" presId="urn:microsoft.com/office/officeart/2005/8/layout/radial2"/>
    <dgm:cxn modelId="{92815B86-0DE3-4F88-AA93-50F766F43022}" type="presParOf" srcId="{2C24F844-1514-4D0A-AC93-E9D4BFFAE2E6}" destId="{AB7F8DD7-0056-4F03-BB85-6A21557235FB}" srcOrd="2" destOrd="0" presId="urn:microsoft.com/office/officeart/2005/8/layout/radial2"/>
    <dgm:cxn modelId="{868F1577-2799-40BB-85CB-D5C151823350}" type="presParOf" srcId="{AB7F8DD7-0056-4F03-BB85-6A21557235FB}" destId="{924E3718-ABC6-45EF-95D6-D55C8FF99753}" srcOrd="0" destOrd="0" presId="urn:microsoft.com/office/officeart/2005/8/layout/radial2"/>
    <dgm:cxn modelId="{DF46CF68-5D9F-4085-933C-4878C4A0D38E}" type="presParOf" srcId="{AB7F8DD7-0056-4F03-BB85-6A21557235FB}" destId="{EBE4156D-022B-4DF5-B6DA-03763AA1BC96}" srcOrd="1" destOrd="0" presId="urn:microsoft.com/office/officeart/2005/8/layout/radial2"/>
    <dgm:cxn modelId="{F8EB64B4-874F-42AA-AC1C-A7941D79B5BF}" type="presParOf" srcId="{2C24F844-1514-4D0A-AC93-E9D4BFFAE2E6}" destId="{AA1C9C6D-3DC2-4E70-8F0F-DC5C65189E5F}" srcOrd="3" destOrd="0" presId="urn:microsoft.com/office/officeart/2005/8/layout/radial2"/>
    <dgm:cxn modelId="{416C1FE7-C176-4409-ACFE-ABC630ED1E90}" type="presParOf" srcId="{2C24F844-1514-4D0A-AC93-E9D4BFFAE2E6}" destId="{6344BBA1-1575-4901-B787-1C55C13D290C}" srcOrd="4" destOrd="0" presId="urn:microsoft.com/office/officeart/2005/8/layout/radial2"/>
    <dgm:cxn modelId="{4F49E852-3698-434B-8F9F-770F85F159FB}" type="presParOf" srcId="{6344BBA1-1575-4901-B787-1C55C13D290C}" destId="{EE046F4B-EBBB-4ABF-9A09-47CBB22947FB}" srcOrd="0" destOrd="0" presId="urn:microsoft.com/office/officeart/2005/8/layout/radial2"/>
    <dgm:cxn modelId="{C1EF6015-3335-4F2B-BADB-DD4A26337A0A}" type="presParOf" srcId="{6344BBA1-1575-4901-B787-1C55C13D290C}" destId="{A2C618D6-7FAA-4E3E-85C9-97CDFF918DD8}" srcOrd="1" destOrd="0" presId="urn:microsoft.com/office/officeart/2005/8/layout/radial2"/>
    <dgm:cxn modelId="{9DA86058-EB36-4940-B2CD-FE66B38B0D2A}" type="presParOf" srcId="{2C24F844-1514-4D0A-AC93-E9D4BFFAE2E6}" destId="{DD6F68D5-E729-40D6-9D2D-4DEC255564AB}" srcOrd="5" destOrd="0" presId="urn:microsoft.com/office/officeart/2005/8/layout/radial2"/>
    <dgm:cxn modelId="{1DAF0ABC-A217-4631-9E0C-EB8D2495C43B}" type="presParOf" srcId="{2C24F844-1514-4D0A-AC93-E9D4BFFAE2E6}" destId="{DDBE75A5-DF6E-4EC0-A54A-3AABF0D99976}" srcOrd="6" destOrd="0" presId="urn:microsoft.com/office/officeart/2005/8/layout/radial2"/>
    <dgm:cxn modelId="{CFE1CD6B-CA7D-4EC3-8BC1-D818DBEDE404}" type="presParOf" srcId="{DDBE75A5-DF6E-4EC0-A54A-3AABF0D99976}" destId="{ECA95205-E4F9-4CA9-B01B-BD2112F88490}" srcOrd="0" destOrd="0" presId="urn:microsoft.com/office/officeart/2005/8/layout/radial2"/>
    <dgm:cxn modelId="{B6C9C41D-887D-4341-9E95-65BA7882501F}" type="presParOf" srcId="{DDBE75A5-DF6E-4EC0-A54A-3AABF0D99976}" destId="{84E7B5E8-B501-494A-B128-4A4CC54F0CB5}" srcOrd="1" destOrd="0" presId="urn:microsoft.com/office/officeart/2005/8/layout/radial2"/>
    <dgm:cxn modelId="{D3D4C635-A5CD-477B-88AF-C7CDD621206F}" type="presParOf" srcId="{2C24F844-1514-4D0A-AC93-E9D4BFFAE2E6}" destId="{5F0D7AD2-9872-443F-959F-449BF4899FB7}" srcOrd="7" destOrd="0" presId="urn:microsoft.com/office/officeart/2005/8/layout/radial2"/>
    <dgm:cxn modelId="{03D3FD7F-96DE-4AED-9EB2-3D088829DFE9}" type="presParOf" srcId="{2C24F844-1514-4D0A-AC93-E9D4BFFAE2E6}" destId="{8A96AB5A-C03B-4098-A863-6CE6121C6AE7}" srcOrd="8" destOrd="0" presId="urn:microsoft.com/office/officeart/2005/8/layout/radial2"/>
    <dgm:cxn modelId="{16E1FD1F-4E7E-4F7C-8BCE-0620BB1C8945}" type="presParOf" srcId="{8A96AB5A-C03B-4098-A863-6CE6121C6AE7}" destId="{4A01C971-1C5A-4907-81E7-17111FA05CAF}" srcOrd="0" destOrd="0" presId="urn:microsoft.com/office/officeart/2005/8/layout/radial2"/>
    <dgm:cxn modelId="{05E8142B-7328-4F9B-9336-9C7E7ABC878F}" type="presParOf" srcId="{8A96AB5A-C03B-4098-A863-6CE6121C6AE7}" destId="{BC2DDA12-AC96-4B3B-AE00-6C45E72B6A4B}" srcOrd="1" destOrd="0" presId="urn:microsoft.com/office/officeart/2005/8/layout/radial2"/>
    <dgm:cxn modelId="{B6E23AC9-FF37-4EEE-8E21-03F327C1A503}" type="presParOf" srcId="{2C24F844-1514-4D0A-AC93-E9D4BFFAE2E6}" destId="{11AB93AA-9230-4869-BBF4-2424CC7CBD3E}" srcOrd="9" destOrd="0" presId="urn:microsoft.com/office/officeart/2005/8/layout/radial2"/>
    <dgm:cxn modelId="{1269B32C-DE28-47AA-A660-3E991B0E76EA}" type="presParOf" srcId="{2C24F844-1514-4D0A-AC93-E9D4BFFAE2E6}" destId="{773E5C7A-862B-478A-B6B0-202DF14F6A9B}" srcOrd="10" destOrd="0" presId="urn:microsoft.com/office/officeart/2005/8/layout/radial2"/>
    <dgm:cxn modelId="{03E3276F-2EC6-48E7-824F-4BD8454CD699}" type="presParOf" srcId="{773E5C7A-862B-478A-B6B0-202DF14F6A9B}" destId="{F507FDFF-16BA-4152-BE4F-016C4791D1B5}" srcOrd="0" destOrd="0" presId="urn:microsoft.com/office/officeart/2005/8/layout/radial2"/>
    <dgm:cxn modelId="{B77B6FC3-58F4-4729-B4FD-EA9AABAC93FE}" type="presParOf" srcId="{773E5C7A-862B-478A-B6B0-202DF14F6A9B}" destId="{2398D9E4-1F1E-4C52-B884-ACA1E994E56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704CFE-8334-4CB8-9094-7BD9058295E1}">
      <dsp:nvSpPr>
        <dsp:cNvPr id="0" name=""/>
        <dsp:cNvSpPr/>
      </dsp:nvSpPr>
      <dsp:spPr>
        <a:xfrm rot="5400000">
          <a:off x="-257020" y="293819"/>
          <a:ext cx="1950685" cy="1365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57020" y="293819"/>
        <a:ext cx="1950685" cy="1365479"/>
      </dsp:txXfrm>
    </dsp:sp>
    <dsp:sp modelId="{B2AC90EF-FE8D-4D90-BE02-C0E9C1A1242F}">
      <dsp:nvSpPr>
        <dsp:cNvPr id="0" name=""/>
        <dsp:cNvSpPr/>
      </dsp:nvSpPr>
      <dsp:spPr>
        <a:xfrm rot="5400000">
          <a:off x="4489995" y="-3080689"/>
          <a:ext cx="1267945" cy="7430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Изобилие ресурсов - (</a:t>
          </a:r>
          <a:r>
            <a:rPr lang="ru-RU" sz="2800" b="1" kern="1200" dirty="0" err="1" smtClean="0"/>
            <a:t>Abundant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resources</a:t>
          </a:r>
          <a:r>
            <a:rPr lang="ru-RU" sz="2800" b="1" kern="1200" dirty="0" smtClean="0"/>
            <a:t>)</a:t>
          </a:r>
          <a:endParaRPr lang="ru-RU" sz="2800" kern="1200" dirty="0"/>
        </a:p>
      </dsp:txBody>
      <dsp:txXfrm rot="5400000">
        <a:off x="4489995" y="-3080689"/>
        <a:ext cx="1267945" cy="7430006"/>
      </dsp:txXfrm>
    </dsp:sp>
    <dsp:sp modelId="{12DADCE5-717A-42B5-B9E4-DD325DC63313}">
      <dsp:nvSpPr>
        <dsp:cNvPr id="0" name=""/>
        <dsp:cNvSpPr/>
      </dsp:nvSpPr>
      <dsp:spPr>
        <a:xfrm rot="5400000">
          <a:off x="-257020" y="2053563"/>
          <a:ext cx="1950685" cy="1365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57020" y="2053563"/>
        <a:ext cx="1950685" cy="1365479"/>
      </dsp:txXfrm>
    </dsp:sp>
    <dsp:sp modelId="{46C2A3EF-7492-42DB-8ECF-E324E02B1165}">
      <dsp:nvSpPr>
        <dsp:cNvPr id="0" name=""/>
        <dsp:cNvSpPr/>
      </dsp:nvSpPr>
      <dsp:spPr>
        <a:xfrm rot="5400000">
          <a:off x="4468262" y="-1288469"/>
          <a:ext cx="1267945" cy="7456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Гибкая система управления </a:t>
          </a:r>
          <a:r>
            <a:rPr lang="ru-RU" sz="2800" kern="1200" dirty="0" smtClean="0"/>
            <a:t>(</a:t>
          </a:r>
          <a:r>
            <a:rPr lang="en-US" sz="2800" b="1" kern="1200" dirty="0" smtClean="0"/>
            <a:t>Favorable Governance</a:t>
          </a:r>
          <a:r>
            <a:rPr lang="ru-RU" sz="2800" b="1" kern="1200" dirty="0" smtClean="0"/>
            <a:t>)</a:t>
          </a:r>
          <a:endParaRPr lang="ru-RU" sz="2800" kern="1200" dirty="0"/>
        </a:p>
      </dsp:txBody>
      <dsp:txXfrm rot="5400000">
        <a:off x="4468262" y="-1288469"/>
        <a:ext cx="1267945" cy="7456678"/>
      </dsp:txXfrm>
    </dsp:sp>
    <dsp:sp modelId="{1099BF81-C224-42CB-A823-8FAF6FEDF432}">
      <dsp:nvSpPr>
        <dsp:cNvPr id="0" name=""/>
        <dsp:cNvSpPr/>
      </dsp:nvSpPr>
      <dsp:spPr>
        <a:xfrm rot="5400000">
          <a:off x="-257020" y="3813308"/>
          <a:ext cx="1950685" cy="1365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57020" y="3813308"/>
        <a:ext cx="1950685" cy="1365479"/>
      </dsp:txXfrm>
    </dsp:sp>
    <dsp:sp modelId="{F388008F-CDD5-4373-B026-965E01629D95}">
      <dsp:nvSpPr>
        <dsp:cNvPr id="0" name=""/>
        <dsp:cNvSpPr/>
      </dsp:nvSpPr>
      <dsp:spPr>
        <a:xfrm rot="5400000">
          <a:off x="4503293" y="436177"/>
          <a:ext cx="1267945" cy="7456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Концентрация талантов</a:t>
          </a:r>
          <a:r>
            <a:rPr lang="ru-RU" sz="2800" kern="1200" dirty="0" smtClean="0"/>
            <a:t> </a:t>
          </a:r>
          <a:r>
            <a:rPr lang="ru-RU" sz="2800" b="1" kern="1200" dirty="0" smtClean="0"/>
            <a:t>(</a:t>
          </a:r>
          <a:r>
            <a:rPr lang="en-US" sz="2800" b="1" kern="1200" dirty="0" smtClean="0"/>
            <a:t>concentration of talents</a:t>
          </a:r>
          <a:r>
            <a:rPr lang="ru-RU" sz="2800" b="1" kern="1200" dirty="0" smtClean="0"/>
            <a:t>)</a:t>
          </a:r>
          <a:endParaRPr lang="ru-RU" sz="2800" kern="1200" dirty="0"/>
        </a:p>
      </dsp:txBody>
      <dsp:txXfrm rot="5400000">
        <a:off x="4503293" y="436177"/>
        <a:ext cx="1267945" cy="74566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D7166-F310-466C-8F0C-3D21EA9A7CAB}">
      <dsp:nvSpPr>
        <dsp:cNvPr id="0" name=""/>
        <dsp:cNvSpPr/>
      </dsp:nvSpPr>
      <dsp:spPr>
        <a:xfrm>
          <a:off x="2723861" y="0"/>
          <a:ext cx="3300651" cy="2382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</a:rPr>
            <a:t>модели стратегий развития университетских библиотек </a:t>
          </a:r>
          <a:endParaRPr lang="ru-RU" sz="2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23861" y="0"/>
        <a:ext cx="3300651" cy="2382118"/>
      </dsp:txXfrm>
    </dsp:sp>
    <dsp:sp modelId="{18E0CAAB-228D-4334-BC12-474355724EF9}">
      <dsp:nvSpPr>
        <dsp:cNvPr id="0" name=""/>
        <dsp:cNvSpPr/>
      </dsp:nvSpPr>
      <dsp:spPr>
        <a:xfrm rot="5329165">
          <a:off x="4131454" y="2641409"/>
          <a:ext cx="555497" cy="4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329165">
        <a:off x="4131454" y="2641409"/>
        <a:ext cx="555497" cy="497604"/>
      </dsp:txXfrm>
    </dsp:sp>
    <dsp:sp modelId="{79020EDD-2D23-4343-869E-5A013B39EEDC}">
      <dsp:nvSpPr>
        <dsp:cNvPr id="0" name=""/>
        <dsp:cNvSpPr/>
      </dsp:nvSpPr>
      <dsp:spPr>
        <a:xfrm>
          <a:off x="3116559" y="3429852"/>
          <a:ext cx="2630441" cy="1111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</a:rPr>
            <a:t>Централизованная модель                     0,5%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116559" y="3429852"/>
        <a:ext cx="2630441" cy="1111797"/>
      </dsp:txXfrm>
    </dsp:sp>
    <dsp:sp modelId="{C5E91570-2087-4E00-9249-1D67C2F67665}">
      <dsp:nvSpPr>
        <dsp:cNvPr id="0" name=""/>
        <dsp:cNvSpPr/>
      </dsp:nvSpPr>
      <dsp:spPr>
        <a:xfrm rot="1126283">
          <a:off x="5976875" y="1537809"/>
          <a:ext cx="299205" cy="4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126283">
        <a:off x="5976875" y="1537809"/>
        <a:ext cx="299205" cy="497604"/>
      </dsp:txXfrm>
    </dsp:sp>
    <dsp:sp modelId="{DAFA2825-5ED1-4B52-9696-716EC2D3652B}">
      <dsp:nvSpPr>
        <dsp:cNvPr id="0" name=""/>
        <dsp:cNvSpPr/>
      </dsp:nvSpPr>
      <dsp:spPr>
        <a:xfrm>
          <a:off x="6291262" y="1387479"/>
          <a:ext cx="2349697" cy="170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</a:rPr>
            <a:t>Распределенная модель              30%</a:t>
          </a:r>
          <a:endParaRPr lang="ru-RU" sz="15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291262" y="1387479"/>
        <a:ext cx="2349697" cy="1708867"/>
      </dsp:txXfrm>
    </dsp:sp>
    <dsp:sp modelId="{0BDD7650-6123-438B-9087-470653E93A18}">
      <dsp:nvSpPr>
        <dsp:cNvPr id="0" name=""/>
        <dsp:cNvSpPr/>
      </dsp:nvSpPr>
      <dsp:spPr>
        <a:xfrm rot="9571062">
          <a:off x="2538544" y="1577016"/>
          <a:ext cx="272602" cy="4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9571062">
        <a:off x="2538544" y="1577016"/>
        <a:ext cx="272602" cy="497604"/>
      </dsp:txXfrm>
    </dsp:sp>
    <dsp:sp modelId="{FBD3B629-72A5-406F-A0F5-BB73E7E98769}">
      <dsp:nvSpPr>
        <dsp:cNvPr id="0" name=""/>
        <dsp:cNvSpPr/>
      </dsp:nvSpPr>
      <dsp:spPr>
        <a:xfrm>
          <a:off x="13250" y="1172994"/>
          <a:ext cx="2501283" cy="2359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Модель самоустранения  65%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3250" y="1172994"/>
        <a:ext cx="2501283" cy="23597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4C5EEA-E836-4C19-8097-34A95DB636E0}">
      <dsp:nvSpPr>
        <dsp:cNvPr id="0" name=""/>
        <dsp:cNvSpPr/>
      </dsp:nvSpPr>
      <dsp:spPr>
        <a:xfrm>
          <a:off x="0" y="432044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Около 4 млн. единиц хранения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432044"/>
        <a:ext cx="2571749" cy="1543050"/>
      </dsp:txXfrm>
    </dsp:sp>
    <dsp:sp modelId="{5D45D771-DDE4-4E89-82C1-8A9D7820D796}">
      <dsp:nvSpPr>
        <dsp:cNvPr id="0" name=""/>
        <dsp:cNvSpPr/>
      </dsp:nvSpPr>
      <dsp:spPr>
        <a:xfrm>
          <a:off x="2810511" y="275587"/>
          <a:ext cx="2571749" cy="177041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Расходуется на пополнение информационно-ресурсной базы ЗНБ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Печатные источники – 13,7 млн.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Полнотекстовые ресурсы – 39, 8  млн. руб.</a:t>
          </a:r>
          <a:endParaRPr lang="ru-RU" sz="1500" b="1" kern="1200" dirty="0"/>
        </a:p>
      </dsp:txBody>
      <dsp:txXfrm>
        <a:off x="2810511" y="275587"/>
        <a:ext cx="2571749" cy="1770418"/>
      </dsp:txXfrm>
    </dsp:sp>
    <dsp:sp modelId="{B2098AA4-7C05-432F-9210-A52A50375305}">
      <dsp:nvSpPr>
        <dsp:cNvPr id="0" name=""/>
        <dsp:cNvSpPr/>
      </dsp:nvSpPr>
      <dsp:spPr>
        <a:xfrm>
          <a:off x="5657850" y="432044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3">
            <a:lum bright="40000" contrast="-4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FF0000"/>
              </a:solidFill>
            </a:rPr>
            <a:t>более 60 тысяч </a:t>
          </a:r>
          <a:r>
            <a:rPr lang="ru-RU" sz="1500" b="0" kern="1200" dirty="0" smtClean="0">
              <a:solidFill>
                <a:srgbClr val="FF0000"/>
              </a:solidFill>
            </a:rPr>
            <a:t>п</a:t>
          </a:r>
          <a:r>
            <a:rPr lang="ru-RU" sz="1500" b="1" kern="1200" dirty="0" smtClean="0">
              <a:solidFill>
                <a:srgbClr val="FF0000"/>
              </a:solidFill>
            </a:rPr>
            <a:t>ользователей в год</a:t>
          </a:r>
        </a:p>
        <a:p>
          <a:pPr lvl="0" algn="ctr">
            <a:spcBef>
              <a:spcPct val="0"/>
            </a:spcBef>
          </a:pPr>
          <a:endParaRPr lang="ru-RU" sz="1500" kern="1200" dirty="0">
            <a:solidFill>
              <a:srgbClr val="FF0000"/>
            </a:solidFill>
          </a:endParaRPr>
        </a:p>
      </dsp:txBody>
      <dsp:txXfrm>
        <a:off x="5657850" y="432044"/>
        <a:ext cx="2571749" cy="1543050"/>
      </dsp:txXfrm>
    </dsp:sp>
    <dsp:sp modelId="{6B9975BE-9B97-45F5-84C0-77EA104F2ED5}">
      <dsp:nvSpPr>
        <dsp:cNvPr id="0" name=""/>
        <dsp:cNvSpPr/>
      </dsp:nvSpPr>
      <dsp:spPr>
        <a:xfrm>
          <a:off x="0" y="2222479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4">
            <a:lum brigh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0000"/>
              </a:solidFill>
            </a:rPr>
            <a:t> </a:t>
          </a:r>
          <a:r>
            <a:rPr lang="ru-RU" sz="1500" b="1" kern="1200" dirty="0" smtClean="0">
              <a:solidFill>
                <a:srgbClr val="FF0000"/>
              </a:solidFill>
            </a:rPr>
            <a:t>собственных полнотекстовых документов – 40882 </a:t>
          </a:r>
          <a:endParaRPr lang="ru-RU" sz="1500" b="1" kern="1200" dirty="0">
            <a:solidFill>
              <a:srgbClr val="FF0000"/>
            </a:solidFill>
          </a:endParaRPr>
        </a:p>
      </dsp:txBody>
      <dsp:txXfrm>
        <a:off x="0" y="2222479"/>
        <a:ext cx="2571749" cy="1543050"/>
      </dsp:txXfrm>
    </dsp:sp>
    <dsp:sp modelId="{EDEB1FD2-99D3-4821-9390-B5A40466D4CC}">
      <dsp:nvSpPr>
        <dsp:cNvPr id="0" name=""/>
        <dsp:cNvSpPr/>
      </dsp:nvSpPr>
      <dsp:spPr>
        <a:xfrm>
          <a:off x="2828925" y="2222479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доступ к 36 полнотекстовым электронным базам данных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>
        <a:off x="2828925" y="2222479"/>
        <a:ext cx="2571749" cy="1543050"/>
      </dsp:txXfrm>
    </dsp:sp>
    <dsp:sp modelId="{76A51B80-FA64-4426-AF9B-161F2F500727}">
      <dsp:nvSpPr>
        <dsp:cNvPr id="0" name=""/>
        <dsp:cNvSpPr/>
      </dsp:nvSpPr>
      <dsp:spPr>
        <a:xfrm>
          <a:off x="5657850" y="216023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более 700 тысяч записей в ЭК</a:t>
          </a:r>
          <a:endParaRPr lang="ru-RU" sz="1500" b="1" kern="1200" dirty="0">
            <a:solidFill>
              <a:srgbClr val="FF0000"/>
            </a:solidFill>
          </a:endParaRPr>
        </a:p>
      </dsp:txBody>
      <dsp:txXfrm>
        <a:off x="5657850" y="2160232"/>
        <a:ext cx="2571749" cy="1543050"/>
      </dsp:txXfrm>
    </dsp:sp>
    <dsp:sp modelId="{2CAE41F6-6328-4258-A5F9-75AB55080E89}">
      <dsp:nvSpPr>
        <dsp:cNvPr id="0" name=""/>
        <dsp:cNvSpPr/>
      </dsp:nvSpPr>
      <dsp:spPr>
        <a:xfrm>
          <a:off x="2828925" y="4022704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Библиотека ЮФУ расположена в 17 корпусах и занимает площадь около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9 000 квадратных метров</a:t>
          </a:r>
          <a:endParaRPr lang="ru-RU" sz="1500" b="1" kern="1200" dirty="0"/>
        </a:p>
      </dsp:txBody>
      <dsp:txXfrm>
        <a:off x="2828925" y="4022704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7B653-BFBA-48BC-AE22-328F28AA7E4C}">
      <dsp:nvSpPr>
        <dsp:cNvPr id="0" name=""/>
        <dsp:cNvSpPr/>
      </dsp:nvSpPr>
      <dsp:spPr>
        <a:xfrm>
          <a:off x="72018" y="879866"/>
          <a:ext cx="2722802" cy="1633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4">
                  <a:lumMod val="75000"/>
                </a:schemeClr>
              </a:solidFill>
            </a:rPr>
            <a:t>Сайт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72018" y="879866"/>
        <a:ext cx="2722802" cy="1633681"/>
      </dsp:txXfrm>
    </dsp:sp>
    <dsp:sp modelId="{A007AAC2-2FEC-48DD-83FE-1476387DE7D1}">
      <dsp:nvSpPr>
        <dsp:cNvPr id="0" name=""/>
        <dsp:cNvSpPr/>
      </dsp:nvSpPr>
      <dsp:spPr>
        <a:xfrm>
          <a:off x="2995082" y="902362"/>
          <a:ext cx="2722802" cy="1633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accent4">
                  <a:lumMod val="75000"/>
                </a:schemeClr>
              </a:solidFill>
            </a:rPr>
            <a:t>Блог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995082" y="902362"/>
        <a:ext cx="2722802" cy="1633681"/>
      </dsp:txXfrm>
    </dsp:sp>
    <dsp:sp modelId="{DB404F1D-0321-45A0-8545-578D0941C80F}">
      <dsp:nvSpPr>
        <dsp:cNvPr id="0" name=""/>
        <dsp:cNvSpPr/>
      </dsp:nvSpPr>
      <dsp:spPr>
        <a:xfrm>
          <a:off x="5990165" y="902362"/>
          <a:ext cx="2722802" cy="1633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4">
                  <a:lumMod val="75000"/>
                </a:schemeClr>
              </a:solidFill>
            </a:rPr>
            <a:t>Электронная доставка документов </a:t>
          </a:r>
          <a:endParaRPr lang="ru-RU" sz="23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990165" y="902362"/>
        <a:ext cx="2722802" cy="1633681"/>
      </dsp:txXfrm>
    </dsp:sp>
    <dsp:sp modelId="{1D5AC9AC-A5AA-42F9-9571-E3A8A954D620}">
      <dsp:nvSpPr>
        <dsp:cNvPr id="0" name=""/>
        <dsp:cNvSpPr/>
      </dsp:nvSpPr>
      <dsp:spPr>
        <a:xfrm>
          <a:off x="0" y="2808324"/>
          <a:ext cx="2722802" cy="1633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4">
                  <a:lumMod val="75000"/>
                </a:schemeClr>
              </a:solidFill>
            </a:rPr>
            <a:t>Виртуальная справочная служба</a:t>
          </a:r>
          <a:endParaRPr lang="ru-RU" sz="23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2808324"/>
        <a:ext cx="2722802" cy="1633681"/>
      </dsp:txXfrm>
    </dsp:sp>
    <dsp:sp modelId="{351CA583-5CE2-4995-B956-3A6566B3DC21}">
      <dsp:nvSpPr>
        <dsp:cNvPr id="0" name=""/>
        <dsp:cNvSpPr/>
      </dsp:nvSpPr>
      <dsp:spPr>
        <a:xfrm>
          <a:off x="3024325" y="2824089"/>
          <a:ext cx="2722802" cy="1633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4">
                  <a:lumMod val="75000"/>
                </a:schemeClr>
              </a:solidFill>
            </a:rPr>
            <a:t>Виртуальные выставки</a:t>
          </a:r>
          <a:endParaRPr lang="ru-RU" sz="23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024325" y="2824089"/>
        <a:ext cx="2722802" cy="1633681"/>
      </dsp:txXfrm>
    </dsp:sp>
    <dsp:sp modelId="{66E275D8-3022-467F-B16D-7ECB5883594B}">
      <dsp:nvSpPr>
        <dsp:cNvPr id="0" name=""/>
        <dsp:cNvSpPr/>
      </dsp:nvSpPr>
      <dsp:spPr>
        <a:xfrm>
          <a:off x="5990165" y="2808324"/>
          <a:ext cx="2722802" cy="1633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4">
                  <a:lumMod val="75000"/>
                </a:schemeClr>
              </a:solidFill>
            </a:rPr>
            <a:t>Виртуальные представительства библиотеки в социальных </a:t>
          </a:r>
          <a:r>
            <a:rPr lang="ru-RU" sz="2300" b="1" kern="1200" dirty="0" err="1" smtClean="0">
              <a:solidFill>
                <a:schemeClr val="accent4">
                  <a:lumMod val="75000"/>
                </a:schemeClr>
              </a:solidFill>
            </a:rPr>
            <a:t>медиа</a:t>
          </a:r>
          <a:endParaRPr lang="ru-RU" sz="23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990165" y="2808324"/>
        <a:ext cx="2722802" cy="16336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4DA1-9B6D-45F2-AA12-DC2C1F41388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5A173-73B4-4492-A300-B5DEBC91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Современная вузовская библиотека представляет из себя взаимодополняющее сочетание  традиционной и виртуальной цифровой библиотеки, доступной пользователям в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lain </a:t>
            </a:r>
            <a:r>
              <a:rPr lang="ru-RU" dirty="0" smtClean="0"/>
              <a:t>режиме в течение 24 часов.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b="1" dirty="0" smtClean="0"/>
              <a:t>«Централизованная модель </a:t>
            </a:r>
            <a:r>
              <a:rPr lang="ru-RU" dirty="0" smtClean="0"/>
              <a:t>Единый библиотечно-издательский комплекс - Библиотека как информационно-аналитический центр университета- Максимальное участие в содействии публикационной активности Вуза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«Распределенная модель» </a:t>
            </a:r>
            <a:r>
              <a:rPr lang="ru-RU" dirty="0" smtClean="0"/>
              <a:t>Партнерское взаимодействие с издательство ун-та -Распределение информационно-аналитических функций между библиотекой и управлениями - Факультет и кафедра ведут  самостоятельную работу в содействии публикационной активности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«Модель самоустранения» </a:t>
            </a:r>
            <a:r>
              <a:rPr lang="ru-RU" dirty="0" smtClean="0"/>
              <a:t>Все аналитические функции и </a:t>
            </a:r>
            <a:r>
              <a:rPr lang="ru-RU" dirty="0" err="1" smtClean="0"/>
              <a:t>наукометрическая</a:t>
            </a:r>
            <a:r>
              <a:rPr lang="ru-RU" dirty="0" smtClean="0"/>
              <a:t> деятельность концентрируются в специально созданных подразделениях университета - Библиотека – только хранилище книг.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8BE6D-F82C-4EF5-867D-0609FF2F359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Библиотечно-библиографическое обслуживание является одной из базовых функций библиотеки, которая, представляет собой «библиотечно-пользовательский интерфейс» и активно влияет на  имидж библиотеки. Наличие внешней атрибутики,  привлекательного сайта,  активных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онлайн-сервисов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порой может стать более действенным средством привлечения дополнительного финансирования, чем титанические усилия на «внутреннем» поле.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сферы участия в информационно-аналитическом процессе  вуза путем аналитического сопровождения публикационной деятельности научно-педагогических работников вуза.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реализации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Курс для НПР  «Аналитико-информационные компетенции и повышение публикационной активности преподавателя современного вуза»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четкого механизма учета публикаций сотрудников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1200" dirty="0" smtClean="0"/>
              <a:t> Обучение авторов технике идентификации при публикации статей, редактированию и поддержанию в актуальном состоянии профилей в международных базах цитирования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200" dirty="0" smtClean="0"/>
              <a:t>Создание и сопровождение базы данных публикаций сотрудников ЮФУ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CC0000"/>
                </a:solidFill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A173-73B4-4492-A300-B5DEBC91A04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Система управления электронными ресурсами  это интегрированный набор программ с открытым исходным кодом, предназначенных для эффективного управления информационными ресурсами организации.</a:t>
            </a:r>
            <a:r>
              <a:rPr lang="ru-RU" baseline="0" dirty="0" smtClean="0"/>
              <a:t> И их</a:t>
            </a:r>
            <a:r>
              <a:rPr lang="ru-RU" dirty="0" smtClean="0"/>
              <a:t> огромное достоинство  состоит в возможности коллективного использования в рамках национальных и региональных консорциумов или других объединений организаций.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Каждая организация имеет возможность активировать и предоставить пользователям необходимую часть глобальной базы электронных материалов, вести собственную базу электронных ресурсов, настраивать внешний вид поисковых интерфейсов систем и т.п. Сотрудникам библиотеки предоставляются инструменты управления полным жизненным циклом электронного ресурса, начиная от оформления подписки до автоматического сбора статистики использования и формирования отчетов.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11F506-1EED-462E-A140-9F498B660C91}" type="slidenum">
              <a:rPr lang="ru-RU" smtClean="0">
                <a:cs typeface="Arial" pitchFamily="34" charset="0"/>
              </a:rPr>
              <a:pPr/>
              <a:t>12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  <a:endParaRPr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19B95-19D4-445E-ACE2-5ABD4CA0AB9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E8A0BE-A746-41A6-AD38-EB262DD99644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56D225-C746-455A-A7D8-131088590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ЮФУ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3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Роль вузовских библиотек в научной, образовательной и информационной деятельности 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FF0000"/>
                </a:solidFill>
              </a:rPr>
              <a:t>(Практический опыт работы и специфика вузовских библиотек)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913784"/>
            <a:ext cx="4716016" cy="19442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Смирнова Ольга Антраниковна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заместитель директора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Зональной научной библиотеки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имени Ю. А. Жданова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76673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ЮЖНЫЙ ФЕДЕРАЛЬНЫЙ УНИВЕРСИТЕТ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1547664" y="1772816"/>
            <a:ext cx="6248400" cy="4407768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AD83EB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0143" name="AutoShape 31"/>
          <p:cNvSpPr>
            <a:spLocks noChangeArrowheads="1"/>
          </p:cNvSpPr>
          <p:nvPr/>
        </p:nvSpPr>
        <p:spPr bwMode="gray">
          <a:xfrm>
            <a:off x="2411760" y="2852936"/>
            <a:ext cx="4267200" cy="4005064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15719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3275856" y="836712"/>
            <a:ext cx="2819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CC"/>
                </a:solidFill>
              </a:rPr>
              <a:t>   </a:t>
            </a:r>
            <a:endParaRPr lang="en-US" sz="2400" b="1" dirty="0">
              <a:solidFill>
                <a:srgbClr val="FFFFCC"/>
              </a:solidFill>
            </a:endParaRPr>
          </a:p>
        </p:txBody>
      </p:sp>
      <p:sp>
        <p:nvSpPr>
          <p:cNvPr id="90152" name="AutoShape 40"/>
          <p:cNvSpPr>
            <a:spLocks noChangeArrowheads="1"/>
          </p:cNvSpPr>
          <p:nvPr/>
        </p:nvSpPr>
        <p:spPr bwMode="gray">
          <a:xfrm>
            <a:off x="6444208" y="4149080"/>
            <a:ext cx="2438400" cy="2323728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54" name="AutoShape 42"/>
          <p:cNvSpPr>
            <a:spLocks noChangeArrowheads="1"/>
          </p:cNvSpPr>
          <p:nvPr/>
        </p:nvSpPr>
        <p:spPr bwMode="gray">
          <a:xfrm>
            <a:off x="3347864" y="4005065"/>
            <a:ext cx="2286000" cy="1744216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0158" name="AutoShape 46"/>
          <p:cNvSpPr>
            <a:spLocks noChangeArrowheads="1"/>
          </p:cNvSpPr>
          <p:nvPr/>
        </p:nvSpPr>
        <p:spPr bwMode="gray">
          <a:xfrm>
            <a:off x="251520" y="4221089"/>
            <a:ext cx="2286000" cy="2151137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59" name="Text Box 47"/>
          <p:cNvSpPr txBox="1">
            <a:spLocks noChangeArrowheads="1"/>
          </p:cNvSpPr>
          <p:nvPr/>
        </p:nvSpPr>
        <p:spPr bwMode="gray">
          <a:xfrm>
            <a:off x="4139954" y="2420888"/>
            <a:ext cx="1847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93096"/>
            <a:ext cx="16954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157192"/>
            <a:ext cx="20162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3" y="5085184"/>
            <a:ext cx="571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949280"/>
            <a:ext cx="1943472" cy="6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589240"/>
            <a:ext cx="1296144" cy="8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869161"/>
            <a:ext cx="936104" cy="8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805264"/>
            <a:ext cx="85725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805264"/>
            <a:ext cx="1770311" cy="8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4725144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5949280"/>
            <a:ext cx="90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5373217"/>
            <a:ext cx="1000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4509120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494116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39752" y="4581129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6021288"/>
            <a:ext cx="11796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3568" y="4869160"/>
            <a:ext cx="923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Увеличение объема финансирования на</a:t>
            </a:r>
          </a:p>
          <a:p>
            <a:r>
              <a:rPr lang="ru-RU" dirty="0" smtClean="0"/>
              <a:t>     приобретение  электронных ресурсов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1"/>
            <a:ext cx="882047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        Информационные ресурсы  библиотеки  как  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инструмент  инновационного развития вуза.</a:t>
            </a:r>
            <a:endParaRPr lang="ru-RU" sz="32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7744" y="2204864"/>
            <a:ext cx="47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Рост показателей публикационной активности </a:t>
            </a:r>
            <a:endParaRPr lang="ru-RU" dirty="0"/>
          </a:p>
        </p:txBody>
      </p:sp>
      <p:pic>
        <p:nvPicPr>
          <p:cNvPr id="33" name="Рисунок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32656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3050"/>
            <a:ext cx="3024336" cy="13557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электронными </a:t>
            </a:r>
            <a:r>
              <a:rPr lang="ru-RU" sz="28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844824"/>
            <a:ext cx="3610743" cy="46021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Магистральный путь развития библиотек  как информационных систем, основан на использовании, прежде всего, </a:t>
            </a:r>
            <a:r>
              <a:rPr lang="en-US" sz="2400" b="1" dirty="0" smtClean="0"/>
              <a:t>http</a:t>
            </a:r>
            <a:r>
              <a:rPr lang="ru-RU" sz="2400" b="1" dirty="0" smtClean="0"/>
              <a:t>-протокола доставки информации и на повсеместном применении, на пользовательском уровне, </a:t>
            </a:r>
            <a:r>
              <a:rPr lang="en-US" sz="2400" b="1" dirty="0" smtClean="0"/>
              <a:t>web</a:t>
            </a:r>
            <a:r>
              <a:rPr lang="ru-RU" sz="2400" b="1" dirty="0" smtClean="0"/>
              <a:t>-интерфейсов.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851920" y="908720"/>
            <a:ext cx="5292080" cy="56886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Удаленный </a:t>
            </a:r>
            <a:r>
              <a:rPr lang="ru-RU" dirty="0"/>
              <a:t>доступ через </a:t>
            </a:r>
            <a:r>
              <a:rPr lang="ru-RU" dirty="0" smtClean="0"/>
              <a:t>систему  </a:t>
            </a:r>
            <a:r>
              <a:rPr lang="ru-RU" dirty="0"/>
              <a:t>авторизации </a:t>
            </a:r>
            <a:r>
              <a:rPr lang="ru-RU" dirty="0" smtClean="0"/>
              <a:t>  </a:t>
            </a:r>
          </a:p>
          <a:p>
            <a:pPr>
              <a:defRPr/>
            </a:pPr>
            <a:r>
              <a:rPr lang="ru-RU" dirty="0" smtClean="0"/>
              <a:t>Система </a:t>
            </a:r>
            <a:r>
              <a:rPr lang="ru-RU" dirty="0"/>
              <a:t>единого </a:t>
            </a:r>
            <a:r>
              <a:rPr lang="ru-RU" dirty="0" smtClean="0"/>
              <a:t>точки доступа к ресурсной базе библиотеки (</a:t>
            </a:r>
            <a:r>
              <a:rPr lang="en-US" dirty="0" smtClean="0"/>
              <a:t>discovery service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dirty="0" smtClean="0"/>
              <a:t>Инструмент </a:t>
            </a:r>
            <a:r>
              <a:rPr lang="ru-RU" dirty="0"/>
              <a:t>сбора статистики </a:t>
            </a:r>
            <a:r>
              <a:rPr lang="ru-RU" dirty="0" smtClean="0"/>
              <a:t>использования электронных ресурсов</a:t>
            </a:r>
          </a:p>
          <a:p>
            <a:pPr eaLnBrk="1" hangingPunct="1">
              <a:defRPr/>
            </a:pPr>
            <a:r>
              <a:rPr lang="ru-RU" dirty="0" smtClean="0"/>
              <a:t> Система  </a:t>
            </a:r>
            <a:r>
              <a:rPr lang="ru-RU" dirty="0"/>
              <a:t>управления электронными ресурсами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solidFill>
                  <a:schemeClr val="accent4">
                    <a:lumMod val="50000"/>
                  </a:schemeClr>
                </a:solidFill>
              </a:rPr>
              <a:t>Оптимизаци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я</a:t>
            </a:r>
            <a:r>
              <a:rPr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</a:rPr>
              <a:t>библиотечных</a:t>
            </a:r>
            <a:r>
              <a:rPr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44824"/>
            <a:ext cx="7698432" cy="47525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Наличие нормативной документации, соответствующей современным стандартам. </a:t>
            </a:r>
            <a:r>
              <a:rPr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Использование эффективных гибких технологических схем для выстраивания основных процессов библиотеки.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Мониторинг  и экспертная оценка ресурсного потенциала библиотеки.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Модернизация телекоммуникационных сетей и компьютерного оборудования с учетом решаемых задач.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Расширение перечня информационно-библиотечных услуг.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Определение индикаторов эффективности работы библиотеки.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Коллегиальные органы управления библиотекой.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Создание и/или участие во внешних и внутренних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коллаборациях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4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Внешние связи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74846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1044624" y="116632"/>
          <a:ext cx="101886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6216" y="6237312"/>
            <a:ext cx="184731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24744"/>
            <a:ext cx="1169551" cy="5112567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Профессиональные навыки сотрудников</a:t>
            </a:r>
            <a:endParaRPr lang="ru-RU" sz="32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Новая роль вузовской библиотеки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Библиотека активный участник стратегии развития вуза.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Библиотека и образовательная функция. Студент - начинающий ученый.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Библиотека и исследовательская функция. Более тесное сотрудничество с исследователями. 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Библиотека - консультант для авторов по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наукометрическим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показателям и работе с базами данных.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Продвижение инструментов организации научной работы.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Продвижение инструментов оценки результатов научной работы  и идентификации автора ORCID, </a:t>
            </a:r>
            <a:r>
              <a:rPr lang="ru-RU" dirty="0" err="1" smtClean="0">
                <a:solidFill>
                  <a:srgbClr val="002060"/>
                </a:solidFill>
              </a:rPr>
              <a:t>ResearcherID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Science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Index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Создание  университетского хранилища опубликованных источников и препринтов – университетский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репозитарий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Изменение модели работы библиотеки с пользователями от «читателя» к «писателю».</a:t>
            </a:r>
          </a:p>
          <a:p>
            <a:endParaRPr lang="ru-RU" dirty="0"/>
          </a:p>
        </p:txBody>
      </p:sp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Успех не возникает чудесным образом из ничего. Успех всегда является итогом конкретных действий и позитивного умонастроения.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Чтобы избежать критики, ничего не делай, ничего не говори и будь никем.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бы что-то получилось – нужно этим жить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Нужно работать с вдохновением и верой в конечный результат.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type="pic" idx="1"/>
          </p:nvPr>
        </p:nvGraphicFramePr>
        <p:xfrm>
          <a:off x="0" y="1052737"/>
          <a:ext cx="8964488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67944" y="5949280"/>
            <a:ext cx="4824536" cy="792087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Джамил</a:t>
            </a:r>
            <a:r>
              <a:rPr lang="ru-RU" dirty="0" smtClean="0"/>
              <a:t> Салми, эксперт Всемирного Банка</a:t>
            </a:r>
          </a:p>
          <a:p>
            <a:r>
              <a:rPr lang="ru-RU" dirty="0" smtClean="0"/>
              <a:t>«Проблемы становления университетов мирового уровня» («</a:t>
            </a:r>
            <a:r>
              <a:rPr lang="en-US" dirty="0" smtClean="0"/>
              <a:t>The Challenges of Establishing World Class University</a:t>
            </a:r>
            <a:r>
              <a:rPr lang="ru-RU" dirty="0" smtClean="0"/>
              <a:t>” )</a:t>
            </a:r>
          </a:p>
          <a:p>
            <a:endParaRPr lang="ru-RU" dirty="0"/>
          </a:p>
        </p:txBody>
      </p:sp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Стратегии развития  университетских библиотек РФ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fontAlgn="t"/>
            <a:endParaRPr lang="ru-RU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55679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" y="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ЗНБ ЮФУ в цифрах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764705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Организация э</a:t>
            </a:r>
            <a:r>
              <a:rPr dirty="0" err="1" smtClean="0">
                <a:solidFill>
                  <a:schemeClr val="accent5">
                    <a:lumMod val="50000"/>
                  </a:schemeClr>
                </a:solidFill>
              </a:rPr>
              <a:t>ффективно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</a:t>
            </a:r>
            <a:r>
              <a:rPr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5">
                    <a:lumMod val="50000"/>
                  </a:schemeClr>
                </a:solidFill>
              </a:rPr>
              <a:t>библиотечно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</a:t>
            </a:r>
            <a:r>
              <a:rPr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 smtClean="0">
                <a:solidFill>
                  <a:schemeClr val="accent5">
                    <a:lumMod val="50000"/>
                  </a:schemeClr>
                </a:solidFill>
              </a:rPr>
              <a:t>пространств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184576" cy="506888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500" dirty="0" err="1" smtClean="0"/>
              <a:t>Библиотек</a:t>
            </a:r>
            <a:r>
              <a:rPr lang="ru-RU" sz="4500" dirty="0" smtClean="0"/>
              <a:t>а</a:t>
            </a:r>
            <a:r>
              <a:rPr sz="4500" dirty="0" smtClean="0"/>
              <a:t> </a:t>
            </a:r>
            <a:r>
              <a:rPr sz="4500" dirty="0"/>
              <a:t>с открытым доступом к </a:t>
            </a:r>
            <a:r>
              <a:rPr sz="4500" dirty="0" smtClean="0"/>
              <a:t>фондам </a:t>
            </a:r>
          </a:p>
          <a:p>
            <a:pPr fontAlgn="auto">
              <a:spcAft>
                <a:spcPts val="0"/>
              </a:spcAft>
              <a:defRPr/>
            </a:pPr>
            <a:r>
              <a:rPr sz="4500" dirty="0" smtClean="0"/>
              <a:t>Самостоятельное обслуживание </a:t>
            </a:r>
          </a:p>
          <a:p>
            <a:pPr fontAlgn="auto">
              <a:spcAft>
                <a:spcPts val="0"/>
              </a:spcAft>
              <a:defRPr/>
            </a:pPr>
            <a:r>
              <a:rPr sz="4500" dirty="0" smtClean="0"/>
              <a:t>График работы  с </a:t>
            </a:r>
            <a:r>
              <a:rPr sz="4500" dirty="0"/>
              <a:t>учетом потребностей всех пользователей </a:t>
            </a:r>
            <a:endParaRPr sz="4500" dirty="0" smtClean="0"/>
          </a:p>
          <a:p>
            <a:pPr fontAlgn="auto">
              <a:spcAft>
                <a:spcPts val="0"/>
              </a:spcAft>
              <a:defRPr/>
            </a:pPr>
            <a:r>
              <a:rPr sz="4500" dirty="0" smtClean="0"/>
              <a:t>Нет   понятия «читальный зал» и «абонемент». </a:t>
            </a:r>
          </a:p>
          <a:p>
            <a:pPr fontAlgn="auto">
              <a:spcAft>
                <a:spcPts val="0"/>
              </a:spcAft>
              <a:defRPr/>
            </a:pPr>
            <a:r>
              <a:rPr sz="4500" dirty="0" err="1" smtClean="0"/>
              <a:t>Безбарьерное</a:t>
            </a:r>
            <a:r>
              <a:rPr sz="4500" dirty="0" smtClean="0"/>
              <a:t> библиотечное  пространство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500" dirty="0" smtClean="0"/>
              <a:t> </a:t>
            </a:r>
            <a:r>
              <a:rPr sz="4500" dirty="0" err="1" smtClean="0"/>
              <a:t>Удобные</a:t>
            </a:r>
            <a:r>
              <a:rPr sz="4500" dirty="0" smtClean="0"/>
              <a:t> </a:t>
            </a:r>
            <a:r>
              <a:rPr sz="4500" dirty="0"/>
              <a:t>места для индивидуальной и коллективной </a:t>
            </a:r>
            <a:r>
              <a:rPr sz="4500" dirty="0" smtClean="0"/>
              <a:t>работы</a:t>
            </a:r>
          </a:p>
          <a:p>
            <a:pPr fontAlgn="auto">
              <a:spcAft>
                <a:spcPts val="0"/>
              </a:spcAft>
              <a:defRPr/>
            </a:pPr>
            <a:r>
              <a:rPr sz="4500" dirty="0" smtClean="0"/>
              <a:t>Зонирование  пространства </a:t>
            </a:r>
            <a:r>
              <a:rPr sz="4500" dirty="0"/>
              <a:t>для </a:t>
            </a:r>
            <a:r>
              <a:rPr sz="4500" dirty="0" err="1"/>
              <a:t>пользователей</a:t>
            </a:r>
            <a:r>
              <a:rPr sz="4500" dirty="0"/>
              <a:t> </a:t>
            </a:r>
            <a:r>
              <a:rPr lang="ru-RU" sz="4500" dirty="0" smtClean="0"/>
              <a:t>   </a:t>
            </a:r>
            <a:r>
              <a:rPr sz="4500" dirty="0" smtClean="0"/>
              <a:t>с   </a:t>
            </a:r>
            <a:r>
              <a:rPr lang="ru-RU" sz="4500" dirty="0" smtClean="0"/>
              <a:t>помощью</a:t>
            </a:r>
            <a:r>
              <a:rPr sz="4500" dirty="0" smtClean="0"/>
              <a:t> </a:t>
            </a:r>
            <a:r>
              <a:rPr lang="ru-RU" sz="4500" dirty="0" smtClean="0"/>
              <a:t> мобильного оборудования и </a:t>
            </a:r>
            <a:r>
              <a:rPr sz="4500" dirty="0" err="1" smtClean="0"/>
              <a:t>стен–трансформеров</a:t>
            </a:r>
            <a:endParaRPr sz="45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1026" name="Picture 2" descr="D:\Документы\Новая папка\радуга-лик\Новая папка\_MG_3854.jpg"/>
          <p:cNvPicPr>
            <a:picLocks noChangeAspect="1" noChangeArrowheads="1"/>
          </p:cNvPicPr>
          <p:nvPr/>
        </p:nvPicPr>
        <p:blipFill>
          <a:blip r:embed="rId3" cstate="print"/>
          <a:srcRect l="34641" t="1887" r="3774" b="9434"/>
          <a:stretch>
            <a:fillRect/>
          </a:stretch>
        </p:blipFill>
        <p:spPr bwMode="auto">
          <a:xfrm>
            <a:off x="5364088" y="1556792"/>
            <a:ext cx="3456384" cy="2448272"/>
          </a:xfrm>
          <a:prstGeom prst="rect">
            <a:avLst/>
          </a:prstGeom>
          <a:noFill/>
        </p:spPr>
      </p:pic>
      <p:pic>
        <p:nvPicPr>
          <p:cNvPr id="1027" name="Picture 3" descr="D:\Документы\Новая папка\радуга-лик\Новая папка\__MG_4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438400" cy="2438400"/>
          </a:xfrm>
          <a:prstGeom prst="rect">
            <a:avLst/>
          </a:prstGeom>
          <a:noFill/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Виртуальные сервисы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397000"/>
          <a:ext cx="871296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3750" t="16560" r="33173" b="7121"/>
          <a:stretch>
            <a:fillRect/>
          </a:stretch>
        </p:blipFill>
        <p:spPr bwMode="auto">
          <a:xfrm rot="20756763">
            <a:off x="2621341" y="3955756"/>
            <a:ext cx="1684544" cy="252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797152"/>
            <a:ext cx="3106688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Внешняя атрибутика библиотеки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60971" t="52114" r="11579" b="10275"/>
          <a:stretch>
            <a:fillRect/>
          </a:stretch>
        </p:blipFill>
        <p:spPr bwMode="auto">
          <a:xfrm>
            <a:off x="5940152" y="116632"/>
            <a:ext cx="2880320" cy="246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0250" t="5760" r="3251" b="2592"/>
          <a:stretch>
            <a:fillRect/>
          </a:stretch>
        </p:blipFill>
        <p:spPr bwMode="auto">
          <a:xfrm>
            <a:off x="0" y="0"/>
            <a:ext cx="5508104" cy="41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17400" t="3326" r="19229" b="13875"/>
          <a:stretch>
            <a:fillRect/>
          </a:stretch>
        </p:blipFill>
        <p:spPr bwMode="auto">
          <a:xfrm>
            <a:off x="4525116" y="3086200"/>
            <a:ext cx="4618884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Поддержка образования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5184576" cy="4021907"/>
          </a:xfrm>
        </p:spPr>
        <p:txBody>
          <a:bodyPr/>
          <a:lstStyle/>
          <a:p>
            <a:r>
              <a:rPr lang="ru-RU" dirty="0" smtClean="0"/>
              <a:t>Информационные услуги</a:t>
            </a:r>
          </a:p>
          <a:p>
            <a:r>
              <a:rPr lang="ru-RU" dirty="0" smtClean="0"/>
              <a:t>Комплексные информационные мероприятия</a:t>
            </a:r>
          </a:p>
          <a:p>
            <a:r>
              <a:rPr lang="ru-RU" dirty="0" smtClean="0"/>
              <a:t>Электронный каталог ЗНБ ЮФУ</a:t>
            </a:r>
          </a:p>
          <a:p>
            <a:r>
              <a:rPr lang="ru-RU" dirty="0" smtClean="0"/>
              <a:t>ЭБС ЗНБ ЮФУ</a:t>
            </a:r>
          </a:p>
          <a:p>
            <a:r>
              <a:rPr lang="ru-RU" dirty="0" smtClean="0"/>
              <a:t>Подписные ресурсы</a:t>
            </a:r>
          </a:p>
          <a:p>
            <a:r>
              <a:rPr lang="ru-RU" dirty="0" smtClean="0"/>
              <a:t>Ресурсы свободного доступа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56792"/>
            <a:ext cx="4723756" cy="7508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Информационное обеспечение печатными документами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860032" y="1484784"/>
            <a:ext cx="4041775" cy="9361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Информационное обеспечение электронными документами</a:t>
            </a:r>
          </a:p>
          <a:p>
            <a:endParaRPr lang="ru-RU" dirty="0"/>
          </a:p>
        </p:txBody>
      </p:sp>
      <p:pic>
        <p:nvPicPr>
          <p:cNvPr id="8" name="Picture 2" descr="L:\ВСЕМ\История библиотеки\Последние дни Помпеи- ЗНБ ЮФУ. Добавления приветствуются\Зал информационных ресурсов3.JPG"/>
          <p:cNvPicPr>
            <a:picLocks noChangeAspect="1" noChangeArrowheads="1"/>
          </p:cNvPicPr>
          <p:nvPr/>
        </p:nvPicPr>
        <p:blipFill>
          <a:blip r:embed="rId2" cstate="print"/>
          <a:srcRect l="32872" t="17355" r="15394" b="28844"/>
          <a:stretch>
            <a:fillRect/>
          </a:stretch>
        </p:blipFill>
        <p:spPr bwMode="auto">
          <a:xfrm>
            <a:off x="6444208" y="4437112"/>
            <a:ext cx="2520280" cy="2232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8188" t="10500" r="-202"/>
          <a:stretch>
            <a:fillRect/>
          </a:stretch>
        </p:blipFill>
        <p:spPr bwMode="auto">
          <a:xfrm>
            <a:off x="5580112" y="2780928"/>
            <a:ext cx="3024336" cy="245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67544" y="836712"/>
          <a:ext cx="842493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48680"/>
            <a:ext cx="63367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Поддержка науки</a:t>
            </a:r>
            <a:endParaRPr lang="ru-RU" sz="32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2" y="152400"/>
            <a:ext cx="1107231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33239</TotalTime>
  <Words>1035</Words>
  <Application>Microsoft Office PowerPoint</Application>
  <PresentationFormat>Экран (4:3)</PresentationFormat>
  <Paragraphs>147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Роль вузовских библиотек в научной, образовательной и информационной деятельности  (Практический опыт работы и специфика вузовских библиотек) </vt:lpstr>
      <vt:lpstr>Слайд 2</vt:lpstr>
      <vt:lpstr>Стратегии развития  университетских библиотек РФ </vt:lpstr>
      <vt:lpstr>ЗНБ ЮФУ в цифрах</vt:lpstr>
      <vt:lpstr>Организация эффективного библиотечного пространства</vt:lpstr>
      <vt:lpstr>Виртуальные сервисы</vt:lpstr>
      <vt:lpstr>Внешняя атрибутика библиотеки</vt:lpstr>
      <vt:lpstr>Поддержка образования</vt:lpstr>
      <vt:lpstr>Слайд 9</vt:lpstr>
      <vt:lpstr>Слайд 10</vt:lpstr>
      <vt:lpstr>Слайд 11</vt:lpstr>
      <vt:lpstr>Управление электронными ресурсами</vt:lpstr>
      <vt:lpstr>Оптимизация библиотечных процессов</vt:lpstr>
      <vt:lpstr>Внешние связи</vt:lpstr>
      <vt:lpstr>Слайд 15</vt:lpstr>
      <vt:lpstr>Новая роль вузовской библиотеки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вузовских библиотек в научной, образовательной и информационной деятельности</dc:title>
  <dc:creator>smirnova</dc:creator>
  <cp:lastModifiedBy>smirnova</cp:lastModifiedBy>
  <cp:revision>2573</cp:revision>
  <dcterms:created xsi:type="dcterms:W3CDTF">2015-09-22T09:54:49Z</dcterms:created>
  <dcterms:modified xsi:type="dcterms:W3CDTF">2015-10-26T13:11:21Z</dcterms:modified>
</cp:coreProperties>
</file>