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gif" ContentType="image/gif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6"/>
  </p:notesMasterIdLst>
  <p:sldIdLst>
    <p:sldId id="272" r:id="rId2"/>
    <p:sldId id="349" r:id="rId3"/>
    <p:sldId id="337" r:id="rId4"/>
    <p:sldId id="345" r:id="rId5"/>
    <p:sldId id="348" r:id="rId6"/>
    <p:sldId id="354" r:id="rId7"/>
    <p:sldId id="347" r:id="rId8"/>
    <p:sldId id="353" r:id="rId9"/>
    <p:sldId id="355" r:id="rId10"/>
    <p:sldId id="356" r:id="rId11"/>
    <p:sldId id="373" r:id="rId12"/>
    <p:sldId id="358" r:id="rId13"/>
    <p:sldId id="359" r:id="rId14"/>
    <p:sldId id="360" r:id="rId15"/>
    <p:sldId id="361" r:id="rId16"/>
    <p:sldId id="362" r:id="rId17"/>
    <p:sldId id="363" r:id="rId18"/>
    <p:sldId id="365" r:id="rId19"/>
    <p:sldId id="366" r:id="rId20"/>
    <p:sldId id="367" r:id="rId21"/>
    <p:sldId id="368" r:id="rId22"/>
    <p:sldId id="369" r:id="rId23"/>
    <p:sldId id="370" r:id="rId24"/>
    <p:sldId id="374" r:id="rId25"/>
  </p:sldIdLst>
  <p:sldSz cx="9144000" cy="6858000" type="screen4x3"/>
  <p:notesSz cx="6794500" cy="9906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336699"/>
    <a:srgbClr val="3333CC"/>
    <a:srgbClr val="CC3399"/>
    <a:srgbClr val="FF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66" autoAdjust="0"/>
    <p:restoredTop sz="94660"/>
  </p:normalViewPr>
  <p:slideViewPr>
    <p:cSldViewPr>
      <p:cViewPr>
        <p:scale>
          <a:sx n="98" d="100"/>
          <a:sy n="98" d="100"/>
        </p:scale>
        <p:origin x="-402" y="-2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D1A0E4D-1C5F-4314-B46B-12E0C2BFCAEE}" type="datetimeFigureOut">
              <a:rPr lang="ru-RU"/>
              <a:pPr>
                <a:defRPr/>
              </a:pPr>
              <a:t>18.09.15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8100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A651972-BAD3-4809-BEA1-D79B03F768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hape 385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noFill/>
          </a:ln>
        </p:spPr>
      </p:sp>
      <p:sp>
        <p:nvSpPr>
          <p:cNvPr id="51203" name="Shape 386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pic>
        <p:nvPicPr>
          <p:cNvPr id="51204" name="Shape 387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40163" y="8710613"/>
            <a:ext cx="2957512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hape 395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noFill/>
          </a:ln>
        </p:spPr>
      </p:sp>
      <p:sp>
        <p:nvSpPr>
          <p:cNvPr id="52227" name="Shape 396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pic>
        <p:nvPicPr>
          <p:cNvPr id="52228" name="Shape 397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40163" y="8710613"/>
            <a:ext cx="2957512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hape 273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noFill/>
          </a:ln>
        </p:spPr>
      </p:sp>
      <p:sp>
        <p:nvSpPr>
          <p:cNvPr id="41987" name="Shape 274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pic>
        <p:nvPicPr>
          <p:cNvPr id="41988" name="Shape 275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40163" y="8710613"/>
            <a:ext cx="2957512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hape 284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noFill/>
          </a:ln>
        </p:spPr>
      </p:sp>
      <p:sp>
        <p:nvSpPr>
          <p:cNvPr id="43011" name="Shape 285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pic>
        <p:nvPicPr>
          <p:cNvPr id="43012" name="Shape 286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40163" y="8710613"/>
            <a:ext cx="2957512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hape 296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noFill/>
          </a:ln>
        </p:spPr>
      </p:sp>
      <p:sp>
        <p:nvSpPr>
          <p:cNvPr id="44035" name="Shape 297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pic>
        <p:nvPicPr>
          <p:cNvPr id="44036" name="Shape 298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40163" y="8710613"/>
            <a:ext cx="2957512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hape 353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noFill/>
          </a:ln>
        </p:spPr>
      </p:sp>
      <p:sp>
        <p:nvSpPr>
          <p:cNvPr id="48131" name="Shape 354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pic>
        <p:nvPicPr>
          <p:cNvPr id="48132" name="Shape 355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40163" y="8710613"/>
            <a:ext cx="2957512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hape 364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noFill/>
          </a:ln>
        </p:spPr>
      </p:sp>
      <p:sp>
        <p:nvSpPr>
          <p:cNvPr id="49155" name="Shape 365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pic>
        <p:nvPicPr>
          <p:cNvPr id="49156" name="Shape 366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40163" y="8710613"/>
            <a:ext cx="2957512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FC3FF5-1F72-43D4-8F53-E94EE4882892}" type="datetime1">
              <a:rPr lang="ru-RU" smtClean="0"/>
              <a:pPr>
                <a:defRPr/>
              </a:pPr>
              <a:t>18.09.15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EF5C5-24CA-463D-B68C-30C5E3CAD2D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8EC53-41F6-4BB4-953B-7DAC795B6C19}" type="datetime1">
              <a:rPr lang="ru-RU" smtClean="0"/>
              <a:pPr>
                <a:defRPr/>
              </a:pPr>
              <a:t>18.09.15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EB910-A2DA-49D2-B439-E3595681C53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33ED8-F3B5-49AD-B656-D92F391D61EC}" type="datetime1">
              <a:rPr lang="ru-RU" smtClean="0"/>
              <a:pPr>
                <a:defRPr/>
              </a:pPr>
              <a:t>18.09.15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5E0B5-F286-46AD-B2C8-A626AB955FC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9675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" name="Shape 11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960F26-63F8-48CF-A0FF-2A80A5F40F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015A25-7261-4750-98F6-00E410CC24BA}" type="datetime1">
              <a:rPr lang="ru-RU" smtClean="0"/>
              <a:pPr>
                <a:defRPr/>
              </a:pPr>
              <a:t>18.09.15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11A2B-9D32-4BC1-9A05-D7F2B00C811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5DE5B-A998-4E6E-8A16-659C4DF52F4A}" type="datetime1">
              <a:rPr lang="ru-RU" smtClean="0"/>
              <a:pPr>
                <a:defRPr/>
              </a:pPr>
              <a:t>18.09.15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C5DB53-E442-4915-B9E8-4337C148297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F81A2-8E4B-4A23-87BE-41B093EF91CD}" type="datetime1">
              <a:rPr lang="ru-RU" smtClean="0"/>
              <a:pPr>
                <a:defRPr/>
              </a:pPr>
              <a:t>18.09.15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AEC2B5-365D-4AB2-B475-DA4A42D604D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85A7E6-7B89-4FA6-BC54-A4B4A202D88B}" type="datetime1">
              <a:rPr lang="ru-RU" smtClean="0"/>
              <a:pPr>
                <a:defRPr/>
              </a:pPr>
              <a:t>18.09.15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786F1-58A8-4F9E-858D-3BE271E4251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17759-BCF4-4DC8-9FDE-473280B70D4E}" type="datetime1">
              <a:rPr lang="ru-RU" smtClean="0"/>
              <a:pPr>
                <a:defRPr/>
              </a:pPr>
              <a:t>18.09.15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E88D9-3901-4C14-BCB3-BD09CDE72FD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286D88-B0B1-41CB-A6BA-CC44D8E3906F}" type="datetime1">
              <a:rPr lang="ru-RU" smtClean="0"/>
              <a:pPr>
                <a:defRPr/>
              </a:pPr>
              <a:t>18.09.15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FC44A1-8E77-4705-B341-10EE6FC40F6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C3CE6-48C1-4771-93D0-EB403FBF9178}" type="datetime1">
              <a:rPr lang="ru-RU" smtClean="0"/>
              <a:pPr>
                <a:defRPr/>
              </a:pPr>
              <a:t>18.09.15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9C600-0AEA-4254-9279-4C59A90507B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4C4D4-70C2-47C5-94DD-C5762A3781C8}" type="datetime1">
              <a:rPr lang="ru-RU" smtClean="0"/>
              <a:pPr>
                <a:defRPr/>
              </a:pPr>
              <a:t>18.09.15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443CF-5276-4A74-9C3C-2492545E4E7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1B2A9B0-D52D-4045-B0CC-EAB48B8475DF}" type="datetime1">
              <a:rPr lang="ru-RU" smtClean="0"/>
              <a:pPr>
                <a:defRPr/>
              </a:pPr>
              <a:t>18.09.15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8A0E424-0032-45D3-9E68-7B7FA221FFE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1.png"/><Relationship Id="rId5" Type="http://schemas.openxmlformats.org/officeDocument/2006/relationships/image" Target="../media/image3.jpe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gif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jpeg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.jpeg"/><Relationship Id="rId5" Type="http://schemas.openxmlformats.org/officeDocument/2006/relationships/image" Target="../media/image3.jpeg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eg"/><Relationship Id="rId3" Type="http://schemas.openxmlformats.org/officeDocument/2006/relationships/image" Target="../media/image2.jpe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6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jpeg"/><Relationship Id="rId10" Type="http://schemas.openxmlformats.org/officeDocument/2006/relationships/image" Target="../media/image12.png"/><Relationship Id="rId4" Type="http://schemas.openxmlformats.org/officeDocument/2006/relationships/image" Target="../media/image3.jpeg"/><Relationship Id="rId9" Type="http://schemas.openxmlformats.org/officeDocument/2006/relationships/image" Target="../media/image11.png"/><Relationship Id="rId14" Type="http://schemas.openxmlformats.org/officeDocument/2006/relationships/image" Target="../media/image16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image" Target="../media/image3.jpeg"/><Relationship Id="rId7" Type="http://schemas.openxmlformats.org/officeDocument/2006/relationships/image" Target="../media/image22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tiff"/><Relationship Id="rId13" Type="http://schemas.openxmlformats.org/officeDocument/2006/relationships/image" Target="../media/image34.png"/><Relationship Id="rId3" Type="http://schemas.openxmlformats.org/officeDocument/2006/relationships/image" Target="../media/image3.jpeg"/><Relationship Id="rId7" Type="http://schemas.openxmlformats.org/officeDocument/2006/relationships/image" Target="../media/image28.tiff"/><Relationship Id="rId12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11" Type="http://schemas.openxmlformats.org/officeDocument/2006/relationships/image" Target="../media/image32.png"/><Relationship Id="rId5" Type="http://schemas.openxmlformats.org/officeDocument/2006/relationships/image" Target="../media/image26.jpe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jpeg"/><Relationship Id="rId9" Type="http://schemas.openxmlformats.org/officeDocument/2006/relationships/image" Target="../media/image30.png"/><Relationship Id="rId14" Type="http://schemas.openxmlformats.org/officeDocument/2006/relationships/image" Target="../media/image3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3" descr="ПОЛОСА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66738"/>
            <a:ext cx="9144000" cy="357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Box 7"/>
          <p:cNvSpPr txBox="1">
            <a:spLocks noChangeArrowheads="1"/>
          </p:cNvSpPr>
          <p:nvPr/>
        </p:nvSpPr>
        <p:spPr bwMode="auto">
          <a:xfrm>
            <a:off x="179512" y="1772816"/>
            <a:ext cx="8821737" cy="3808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ru-RU" sz="2500" b="1" dirty="0">
              <a:solidFill>
                <a:srgbClr val="003399"/>
              </a:solidFill>
              <a:latin typeface="Cambria" pitchFamily="18" charset="0"/>
            </a:endParaRPr>
          </a:p>
          <a:p>
            <a:pPr algn="ctr">
              <a:lnSpc>
                <a:spcPct val="150000"/>
              </a:lnSpc>
            </a:pPr>
            <a:endParaRPr lang="ru-RU" sz="2500" b="1" dirty="0">
              <a:solidFill>
                <a:srgbClr val="003399"/>
              </a:solidFill>
              <a:latin typeface="Cambria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500" b="1" dirty="0" smtClean="0">
                <a:solidFill>
                  <a:srgbClr val="003399"/>
                </a:solidFill>
                <a:latin typeface="Cambria" pitchFamily="18" charset="0"/>
              </a:rPr>
              <a:t>УЧЕБНО-МЕТОДИЧЕСКОЕ ОБЕСПЕЧЕНИЕ </a:t>
            </a:r>
            <a:endParaRPr lang="en-US" sz="2500" b="1" dirty="0" smtClean="0">
              <a:solidFill>
                <a:srgbClr val="003399"/>
              </a:solidFill>
              <a:latin typeface="Cambria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500" b="1" dirty="0" smtClean="0">
                <a:solidFill>
                  <a:srgbClr val="003399"/>
                </a:solidFill>
                <a:latin typeface="Cambria" pitchFamily="18" charset="0"/>
              </a:rPr>
              <a:t>СИСТЕМЫ ВПО И ВНЕДРЕНИЕ ЭЛЕКТРОННОГО ОБУЧЕНИЯ ПРИ РЕАЛИЗАЦИИ ПРОГРАММ СПО</a:t>
            </a:r>
            <a:endParaRPr lang="en-US" sz="2500" b="1" dirty="0">
              <a:solidFill>
                <a:srgbClr val="003399"/>
              </a:solidFill>
              <a:latin typeface="Cambria" pitchFamily="18" charset="0"/>
            </a:endParaRP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003399"/>
                </a:solidFill>
                <a:latin typeface="Cambria" pitchFamily="18" charset="0"/>
              </a:rPr>
              <a:t>                                                              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003399"/>
                </a:solidFill>
                <a:latin typeface="Cambria" pitchFamily="18" charset="0"/>
              </a:rPr>
              <a:t>                                                                        </a:t>
            </a:r>
            <a:endParaRPr lang="ru-RU" b="1" i="1" dirty="0">
              <a:solidFill>
                <a:srgbClr val="003399"/>
              </a:solidFill>
              <a:latin typeface="Cambria" pitchFamily="18" charset="0"/>
            </a:endParaRPr>
          </a:p>
        </p:txBody>
      </p:sp>
      <p:pic>
        <p:nvPicPr>
          <p:cNvPr id="2052" name="Рисунок 4" descr="ПОЛОСА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524625"/>
            <a:ext cx="9144000" cy="9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Shape 379"/>
          <p:cNvSpPr txBox="1">
            <a:spLocks noChangeArrowheads="1"/>
          </p:cNvSpPr>
          <p:nvPr/>
        </p:nvSpPr>
        <p:spPr bwMode="auto">
          <a:xfrm>
            <a:off x="539552" y="0"/>
            <a:ext cx="8064896" cy="101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7250" tIns="53600" rIns="107250" bIns="53600" anchor="ctr"/>
          <a:lstStyle/>
          <a:p>
            <a:pPr marL="536575" indent="-3175" algn="ctr">
              <a:buClr>
                <a:srgbClr val="FFFFFF"/>
              </a:buClr>
              <a:buSzPct val="25000"/>
              <a:buFont typeface="Calibri" pitchFamily="34" charset="0"/>
              <a:buNone/>
            </a:pPr>
            <a:r>
              <a:rPr lang="en-US" sz="2500" b="1" dirty="0" smtClean="0">
                <a:solidFill>
                  <a:srgbClr val="003399"/>
                </a:solidFill>
                <a:latin typeface="Cambria" pitchFamily="18" charset="0"/>
                <a:sym typeface="Calibri" pitchFamily="34" charset="0"/>
              </a:rPr>
              <a:t>ЦИФРОВЫЕ УЧЕБНЫЕ МАТЕРИАЛЫ </a:t>
            </a:r>
            <a:r>
              <a:rPr lang="ru-RU" sz="2500" b="1" dirty="0" smtClean="0">
                <a:solidFill>
                  <a:srgbClr val="003399"/>
                </a:solidFill>
                <a:latin typeface="Cambria" pitchFamily="18" charset="0"/>
                <a:sym typeface="Calibri" pitchFamily="34" charset="0"/>
              </a:rPr>
              <a:t>ДЛЯ СПО</a:t>
            </a:r>
            <a:endParaRPr lang="en-US" sz="2500" b="1" dirty="0" smtClean="0">
              <a:solidFill>
                <a:srgbClr val="003399"/>
              </a:solidFill>
              <a:latin typeface="Cambria" pitchFamily="18" charset="0"/>
              <a:sym typeface="Calibri" pitchFamily="34" charset="0"/>
            </a:endParaRPr>
          </a:p>
        </p:txBody>
      </p:sp>
      <p:sp>
        <p:nvSpPr>
          <p:cNvPr id="21509" name="Shape 380"/>
          <p:cNvSpPr txBox="1">
            <a:spLocks noChangeArrowheads="1"/>
          </p:cNvSpPr>
          <p:nvPr/>
        </p:nvSpPr>
        <p:spPr bwMode="auto">
          <a:xfrm>
            <a:off x="287524" y="1124744"/>
            <a:ext cx="5688124" cy="3420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7250" tIns="107250" rIns="107250" bIns="107250"/>
          <a:lstStyle/>
          <a:p>
            <a:pPr algn="just">
              <a:buClr>
                <a:srgbClr val="000000"/>
              </a:buClr>
              <a:buFont typeface="Arial" pitchFamily="34" charset="0"/>
              <a:buNone/>
            </a:pPr>
            <a:endParaRPr lang="ru-RU" sz="1600" dirty="0">
              <a:latin typeface="Calibri" pitchFamily="34" charset="0"/>
              <a:sym typeface="Calibri" pitchFamily="34" charset="0"/>
            </a:endParaRPr>
          </a:p>
          <a:p>
            <a:pPr>
              <a:lnSpc>
                <a:spcPct val="250000"/>
              </a:lnSpc>
              <a:buClr>
                <a:srgbClr val="000000"/>
              </a:buClr>
              <a:buSzPct val="25000"/>
              <a:buFont typeface="Calibri" pitchFamily="34" charset="0"/>
              <a:buNone/>
            </a:pPr>
            <a:r>
              <a:rPr lang="en-US" sz="1600" dirty="0">
                <a:latin typeface="Calibri" pitchFamily="34" charset="0"/>
                <a:sym typeface="Calibri" pitchFamily="34" charset="0"/>
              </a:rPr>
              <a:t> </a:t>
            </a:r>
            <a:r>
              <a:rPr lang="en-US" sz="2400" b="1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Учебные</a:t>
            </a:r>
            <a:r>
              <a:rPr lang="en-US" sz="2400" b="1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</a:t>
            </a:r>
            <a:r>
              <a:rPr lang="en-US" sz="2400" b="1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электронные</a:t>
            </a:r>
            <a:r>
              <a:rPr lang="en-US" sz="2400" b="1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</a:t>
            </a:r>
            <a:r>
              <a:rPr lang="en-US" sz="2400" b="1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издания</a:t>
            </a:r>
            <a:r>
              <a:rPr lang="en-US" sz="2400" b="1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: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ct val="100000"/>
              <a:buFont typeface="Calibri" pitchFamily="34" charset="0"/>
              <a:buChar char="✓"/>
              <a:defRPr/>
            </a:pPr>
            <a:r>
              <a:rPr lang="en-US" sz="1600" dirty="0">
                <a:latin typeface="Calibri" pitchFamily="34" charset="0"/>
                <a:sym typeface="Calibri" pitchFamily="34" charset="0"/>
              </a:rPr>
              <a:t>  </a:t>
            </a:r>
            <a:r>
              <a:rPr lang="en-US" sz="2000" b="1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Электронный</a:t>
            </a:r>
            <a:r>
              <a:rPr lang="en-US" sz="2000" b="1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</a:t>
            </a:r>
            <a:r>
              <a:rPr lang="en-US" sz="2000" b="1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учебник</a:t>
            </a:r>
            <a:r>
              <a:rPr lang="en-US" sz="2000" b="1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;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ct val="100000"/>
              <a:buFont typeface="Calibri" pitchFamily="34" charset="0"/>
              <a:buChar char="✓"/>
              <a:defRPr/>
            </a:pPr>
            <a:r>
              <a:rPr lang="en-US" sz="2000" b="1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 </a:t>
            </a:r>
            <a:r>
              <a:rPr lang="en-US" sz="2000" b="1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Электронный</a:t>
            </a:r>
            <a:r>
              <a:rPr lang="en-US" sz="2000" b="1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</a:t>
            </a:r>
            <a:r>
              <a:rPr lang="en-US" sz="2000" b="1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учебно-методический</a:t>
            </a:r>
            <a:r>
              <a:rPr lang="en-US" sz="2000" b="1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</a:t>
            </a:r>
            <a:r>
              <a:rPr lang="en-US" sz="2000" b="1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комплекс</a:t>
            </a:r>
            <a:r>
              <a:rPr lang="en-US" sz="2000" b="1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;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ct val="100000"/>
              <a:buFont typeface="Calibri" pitchFamily="34" charset="0"/>
              <a:buChar char="✓"/>
              <a:defRPr/>
            </a:pPr>
            <a:r>
              <a:rPr lang="en-US" sz="2000" b="1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 </a:t>
            </a:r>
            <a:r>
              <a:rPr lang="en-US" sz="2000" b="1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Электронные</a:t>
            </a:r>
            <a:r>
              <a:rPr lang="en-US" sz="2000" b="1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</a:t>
            </a:r>
            <a:r>
              <a:rPr lang="en-US" sz="2000" b="1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приложения</a:t>
            </a:r>
            <a:r>
              <a:rPr lang="en-US" sz="2000" b="1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</a:t>
            </a:r>
          </a:p>
          <a:p>
            <a:pPr>
              <a:buClr>
                <a:srgbClr val="000000"/>
              </a:buClr>
              <a:buFont typeface="Arial" pitchFamily="34" charset="0"/>
              <a:buNone/>
            </a:pPr>
            <a:endParaRPr lang="ru-RU" sz="1600" dirty="0">
              <a:latin typeface="Calibri" pitchFamily="34" charset="0"/>
              <a:sym typeface="Calibri" pitchFamily="34" charset="0"/>
            </a:endParaRPr>
          </a:p>
          <a:p>
            <a:endParaRPr lang="ru-RU" sz="1600" dirty="0"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21511" name="Shape 382"/>
          <p:cNvSpPr txBox="1">
            <a:spLocks noChangeArrowheads="1"/>
          </p:cNvSpPr>
          <p:nvPr/>
        </p:nvSpPr>
        <p:spPr bwMode="auto">
          <a:xfrm>
            <a:off x="1090777" y="4509120"/>
            <a:ext cx="8053223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C00000"/>
              </a:buClr>
              <a:buSzPct val="25000"/>
              <a:buFont typeface="Calibri" pitchFamily="34" charset="0"/>
              <a:buNone/>
            </a:pPr>
            <a:r>
              <a:rPr lang="en-US" sz="1600" b="1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более</a:t>
            </a:r>
            <a:r>
              <a:rPr lang="en-US" sz="1600" b="1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</a:t>
            </a:r>
            <a:r>
              <a:rPr lang="en-US" sz="3200" b="1" dirty="0">
                <a:solidFill>
                  <a:srgbClr val="C00000"/>
                </a:solidFill>
                <a:latin typeface="Calibri" pitchFamily="34" charset="0"/>
                <a:sym typeface="Calibri" pitchFamily="34" charset="0"/>
              </a:rPr>
              <a:t>133</a:t>
            </a:r>
            <a:r>
              <a:rPr lang="en-US" sz="3200" dirty="0">
                <a:solidFill>
                  <a:srgbClr val="C00000"/>
                </a:solidFill>
                <a:latin typeface="Calibri" pitchFamily="34" charset="0"/>
                <a:sym typeface="Calibri" pitchFamily="34" charset="0"/>
              </a:rPr>
              <a:t> </a:t>
            </a:r>
            <a:r>
              <a:rPr lang="en-US" sz="1600" b="1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наименований</a:t>
            </a:r>
            <a:r>
              <a:rPr lang="en-US" sz="1600" b="1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</a:t>
            </a:r>
          </a:p>
          <a:p>
            <a:pPr>
              <a:buClr>
                <a:srgbClr val="2C618B"/>
              </a:buClr>
              <a:buSzPct val="25000"/>
              <a:buFont typeface="Calibri" pitchFamily="34" charset="0"/>
              <a:buNone/>
            </a:pPr>
            <a:r>
              <a:rPr lang="en-US" sz="1600" b="1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для</a:t>
            </a:r>
            <a:r>
              <a:rPr lang="en-US" sz="1600" dirty="0">
                <a:solidFill>
                  <a:srgbClr val="2C618B"/>
                </a:solidFill>
                <a:latin typeface="Calibri" pitchFamily="34" charset="0"/>
                <a:sym typeface="Calibri" pitchFamily="34" charset="0"/>
              </a:rPr>
              <a:t> </a:t>
            </a:r>
            <a:r>
              <a:rPr lang="en-US" sz="3200" b="1" dirty="0">
                <a:solidFill>
                  <a:srgbClr val="C00000"/>
                </a:solidFill>
                <a:latin typeface="Calibri" pitchFamily="34" charset="0"/>
                <a:sym typeface="Calibri" pitchFamily="34" charset="0"/>
              </a:rPr>
              <a:t>213</a:t>
            </a:r>
            <a:r>
              <a:rPr lang="en-US" sz="1600" dirty="0">
                <a:solidFill>
                  <a:srgbClr val="2C618B"/>
                </a:solidFill>
                <a:latin typeface="Calibri" pitchFamily="34" charset="0"/>
                <a:sym typeface="Calibri" pitchFamily="34" charset="0"/>
              </a:rPr>
              <a:t> </a:t>
            </a:r>
            <a:r>
              <a:rPr lang="en-US" sz="1600" b="1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профессий</a:t>
            </a:r>
            <a:r>
              <a:rPr lang="en-US" sz="1600" b="1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и </a:t>
            </a:r>
            <a:r>
              <a:rPr lang="en-US" sz="1600" b="1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специальностей</a:t>
            </a:r>
            <a:r>
              <a:rPr lang="ru-RU" sz="1600" b="1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</a:t>
            </a:r>
          </a:p>
          <a:p>
            <a:pPr>
              <a:buClr>
                <a:srgbClr val="2C618B"/>
              </a:buClr>
              <a:buSzPct val="25000"/>
              <a:buFont typeface="Calibri" pitchFamily="34" charset="0"/>
              <a:buNone/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Arial" pitchFamily="34" charset="0"/>
                <a:sym typeface="Cambria" pitchFamily="18" charset="0"/>
              </a:rPr>
              <a:t/>
            </a:r>
            <a:b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Arial" pitchFamily="34" charset="0"/>
                <a:sym typeface="Cambria" pitchFamily="18" charset="0"/>
              </a:rPr>
            </a:br>
            <a:endParaRPr lang="en-US" sz="1600" dirty="0">
              <a:solidFill>
                <a:schemeClr val="accent1">
                  <a:lumMod val="75000"/>
                </a:schemeClr>
              </a:solidFill>
              <a:latin typeface="Calibri" pitchFamily="34" charset="0"/>
              <a:sym typeface="Calibri" pitchFamily="34" charset="0"/>
            </a:endParaRPr>
          </a:p>
        </p:txBody>
      </p:sp>
      <p:pic>
        <p:nvPicPr>
          <p:cNvPr id="21512" name="Shape 383"/>
          <p:cNvPicPr preferRelativeResize="0"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516" y="4869160"/>
            <a:ext cx="599342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10" descr="Полоса для шаблона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980728"/>
            <a:ext cx="9144000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72100" y="1268760"/>
            <a:ext cx="3771900" cy="364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115616" y="5733256"/>
            <a:ext cx="73448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2C618B"/>
              </a:buClr>
              <a:buSzPct val="25000"/>
              <a:buFont typeface="Calibri" pitchFamily="34" charset="0"/>
              <a:buNone/>
            </a:pPr>
            <a:r>
              <a:rPr lang="ru-RU" sz="1600" b="1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Входят в </a:t>
            </a:r>
            <a:r>
              <a:rPr lang="ru-RU" sz="1600" b="1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mbria" pitchFamily="18" charset="0"/>
              </a:rPr>
              <a:t>Перечень электронных учебных  изданий, прошедших рецензирование в ФГАУ «ФИРО»</a:t>
            </a:r>
            <a:endParaRPr lang="ru-RU" sz="1600" b="1" dirty="0" smtClean="0">
              <a:solidFill>
                <a:srgbClr val="003399"/>
              </a:solidFill>
              <a:latin typeface="Cambria" pitchFamily="18" charset="0"/>
              <a:cs typeface="Arial" pitchFamily="34" charset="0"/>
              <a:sym typeface="Calibri" pitchFamily="34" charset="0"/>
            </a:endParaRPr>
          </a:p>
        </p:txBody>
      </p:sp>
      <p:pic>
        <p:nvPicPr>
          <p:cNvPr id="12" name="Рисунок 11" descr="ПОЛОСА7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524625"/>
            <a:ext cx="9144000" cy="9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Номер слайда 9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pPr>
              <a:defRPr/>
            </a:pPr>
            <a:fld id="{32960F26-63F8-48CF-A0FF-2A80A5F40F75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 35"/>
          <p:cNvSpPr/>
          <p:nvPr/>
        </p:nvSpPr>
        <p:spPr>
          <a:xfrm>
            <a:off x="431540" y="116632"/>
            <a:ext cx="846094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003399"/>
                </a:solidFill>
                <a:latin typeface="Cambria" pitchFamily="18" charset="0"/>
                <a:sym typeface="Cambria" pitchFamily="18" charset="0"/>
              </a:rPr>
              <a:t>ПЕРЕЧЕНЬ УЧЕБНЫХ ИЗДАНИЙ НА САЙТЕ «ФИРО»</a:t>
            </a:r>
          </a:p>
          <a:p>
            <a:pPr algn="ctr"/>
            <a:r>
              <a:rPr lang="en-US" sz="2500" b="1" dirty="0" smtClean="0">
                <a:solidFill>
                  <a:srgbClr val="003399"/>
                </a:solidFill>
                <a:latin typeface="Cambria" pitchFamily="18" charset="0"/>
                <a:sym typeface="Cambria" pitchFamily="18" charset="0"/>
              </a:rPr>
              <a:t>www.firo.ru</a:t>
            </a:r>
            <a:endParaRPr lang="ru-RU" sz="2500" b="1" dirty="0" smtClean="0">
              <a:solidFill>
                <a:srgbClr val="003399"/>
              </a:solidFill>
              <a:latin typeface="Cambria" pitchFamily="18" charset="0"/>
              <a:sym typeface="Cambria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760" y="1197334"/>
            <a:ext cx="8211696" cy="5404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10" descr="Полоса для шаблона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0728"/>
            <a:ext cx="9144000" cy="10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ПОЛОСА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597352"/>
            <a:ext cx="9144000" cy="9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AutoShape 8"/>
          <p:cNvSpPr>
            <a:spLocks noChangeAspect="1" noChangeArrowheads="1" noTextEdit="1"/>
          </p:cNvSpPr>
          <p:nvPr/>
        </p:nvSpPr>
        <p:spPr bwMode="auto">
          <a:xfrm>
            <a:off x="323850" y="404813"/>
            <a:ext cx="935038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292" name="Shape 34"/>
          <p:cNvSpPr txBox="1">
            <a:spLocks noChangeArrowheads="1"/>
          </p:cNvSpPr>
          <p:nvPr/>
        </p:nvSpPr>
        <p:spPr bwMode="auto">
          <a:xfrm>
            <a:off x="8664575" y="6472238"/>
            <a:ext cx="479425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 anchor="ctr"/>
          <a:lstStyle/>
          <a:p>
            <a:pPr algn="ctr"/>
            <a:endParaRPr lang="en-US" sz="1600" b="1" dirty="0">
              <a:solidFill>
                <a:srgbClr val="91325D"/>
              </a:solidFill>
              <a:latin typeface="Segoe UI" pitchFamily="34" charset="0"/>
              <a:cs typeface="Segoe UI" pitchFamily="34" charset="0"/>
              <a:sym typeface="Cambria" pitchFamily="18" charset="0"/>
            </a:endParaRPr>
          </a:p>
        </p:txBody>
      </p:sp>
      <p:sp>
        <p:nvSpPr>
          <p:cNvPr id="26" name="Скругленный прямоугольник 4"/>
          <p:cNvSpPr/>
          <p:nvPr/>
        </p:nvSpPr>
        <p:spPr>
          <a:xfrm>
            <a:off x="3311860" y="1484784"/>
            <a:ext cx="5112567" cy="464693"/>
          </a:xfrm>
          <a:prstGeom prst="rect">
            <a:avLst/>
          </a:prstGeom>
          <a:noFill/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lvl="2" algn="ctr">
              <a:defRPr/>
            </a:pPr>
            <a:r>
              <a:rPr lang="ru-RU" sz="2400" b="1" dirty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Особенности: </a:t>
            </a:r>
          </a:p>
        </p:txBody>
      </p:sp>
      <p:sp>
        <p:nvSpPr>
          <p:cNvPr id="12299" name="TextBox 5"/>
          <p:cNvSpPr txBox="1">
            <a:spLocks noChangeArrowheads="1"/>
          </p:cNvSpPr>
          <p:nvPr/>
        </p:nvSpPr>
        <p:spPr bwMode="auto">
          <a:xfrm>
            <a:off x="3671900" y="1772816"/>
            <a:ext cx="54721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2" defTabSz="187325">
              <a:tabLst>
                <a:tab pos="261938" algn="l"/>
              </a:tabLst>
            </a:pPr>
            <a:endParaRPr lang="ru-RU" sz="2000" b="1" dirty="0">
              <a:solidFill>
                <a:srgbClr val="003399"/>
              </a:solidFill>
              <a:latin typeface="Cambria" pitchFamily="18" charset="0"/>
              <a:cs typeface="Arial" pitchFamily="34" charset="0"/>
              <a:sym typeface="Calibri" pitchFamily="34" charset="0"/>
            </a:endParaRPr>
          </a:p>
          <a:p>
            <a:pPr marL="0" lvl="2" defTabSz="187325">
              <a:buFont typeface="Wingdings" pitchFamily="2" charset="2"/>
              <a:buChar char="Ø"/>
              <a:tabLst>
                <a:tab pos="261938" algn="l"/>
              </a:tabLst>
            </a:pPr>
            <a:r>
              <a:rPr lang="en-US" sz="2000" b="1" dirty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</a:t>
            </a:r>
            <a:r>
              <a:rPr lang="ru-RU" sz="2000" b="1" dirty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 Полнота теоретического учебного материала </a:t>
            </a:r>
            <a:r>
              <a:rPr lang="ru-RU" sz="2000" b="1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в </a:t>
            </a:r>
            <a:r>
              <a:rPr lang="ru-RU" sz="2000" b="1" dirty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соответствии</a:t>
            </a:r>
            <a:r>
              <a:rPr lang="en-US" sz="2000" b="1" dirty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</a:t>
            </a:r>
            <a:r>
              <a:rPr lang="ru-RU" sz="2000" b="1" dirty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    </a:t>
            </a:r>
          </a:p>
          <a:p>
            <a:pPr marL="0" lvl="2" defTabSz="187325">
              <a:tabLst>
                <a:tab pos="261938" algn="l"/>
              </a:tabLst>
            </a:pPr>
            <a:r>
              <a:rPr lang="ru-RU" sz="2000" b="1" dirty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с  учебной программой;</a:t>
            </a:r>
          </a:p>
          <a:p>
            <a:pPr marL="0" lvl="2" defTabSz="187325">
              <a:buFont typeface="Wingdings" pitchFamily="2" charset="2"/>
              <a:buChar char="Ø"/>
              <a:tabLst>
                <a:tab pos="261938" algn="l"/>
              </a:tabLst>
            </a:pPr>
            <a:endParaRPr lang="en-US" sz="2000" b="1" dirty="0">
              <a:solidFill>
                <a:srgbClr val="003399"/>
              </a:solidFill>
              <a:latin typeface="Cambria" pitchFamily="18" charset="0"/>
              <a:cs typeface="Arial" pitchFamily="34" charset="0"/>
              <a:sym typeface="Calibri" pitchFamily="34" charset="0"/>
            </a:endParaRPr>
          </a:p>
          <a:p>
            <a:pPr marL="0" lvl="2" defTabSz="187325">
              <a:buFont typeface="Wingdings" pitchFamily="2" charset="2"/>
              <a:buChar char="Ø"/>
              <a:tabLst>
                <a:tab pos="261938" algn="l"/>
              </a:tabLst>
            </a:pPr>
            <a:r>
              <a:rPr lang="ru-RU" sz="2000" b="1" dirty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  Интерактивное оглавление, контекстный поиск;</a:t>
            </a:r>
          </a:p>
          <a:p>
            <a:pPr marL="0" lvl="2" defTabSz="187325">
              <a:tabLst>
                <a:tab pos="261938" algn="l"/>
              </a:tabLst>
            </a:pPr>
            <a:endParaRPr lang="ru-RU" sz="2000" b="1" dirty="0">
              <a:solidFill>
                <a:srgbClr val="003399"/>
              </a:solidFill>
              <a:latin typeface="Cambria" pitchFamily="18" charset="0"/>
              <a:cs typeface="Arial" pitchFamily="34" charset="0"/>
              <a:sym typeface="Calibri" pitchFamily="34" charset="0"/>
            </a:endParaRPr>
          </a:p>
          <a:p>
            <a:pPr marL="0" lvl="2" defTabSz="187325">
              <a:buFont typeface="Wingdings" pitchFamily="2" charset="2"/>
              <a:buChar char="Ø"/>
              <a:tabLst>
                <a:tab pos="261938" algn="l"/>
              </a:tabLst>
            </a:pPr>
            <a:r>
              <a:rPr lang="ru-RU" sz="2000" b="1" dirty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 </a:t>
            </a:r>
            <a:r>
              <a:rPr lang="en-US" sz="2000" b="1" dirty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</a:t>
            </a:r>
            <a:r>
              <a:rPr lang="ru-RU" sz="2000" b="1" dirty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Наличие мультимедиа объектов и гипертекстовых переходов;</a:t>
            </a:r>
          </a:p>
          <a:p>
            <a:pPr marL="0" lvl="2" defTabSz="187325">
              <a:buFont typeface="Wingdings" pitchFamily="2" charset="2"/>
              <a:buChar char="Ø"/>
              <a:tabLst>
                <a:tab pos="261938" algn="l"/>
              </a:tabLst>
            </a:pPr>
            <a:endParaRPr lang="ru-RU" sz="2000" b="1" dirty="0">
              <a:solidFill>
                <a:srgbClr val="003399"/>
              </a:solidFill>
              <a:latin typeface="Cambria" pitchFamily="18" charset="0"/>
              <a:cs typeface="Arial" pitchFamily="34" charset="0"/>
              <a:sym typeface="Calibri" pitchFamily="34" charset="0"/>
            </a:endParaRPr>
          </a:p>
          <a:p>
            <a:pPr marL="0" lvl="2" defTabSz="187325">
              <a:buFont typeface="Wingdings" pitchFamily="2" charset="2"/>
              <a:buChar char="Ø"/>
              <a:tabLst>
                <a:tab pos="261938" algn="l"/>
              </a:tabLst>
            </a:pPr>
            <a:r>
              <a:rPr lang="en-US" sz="2000" b="1" dirty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</a:t>
            </a:r>
            <a:r>
              <a:rPr lang="ru-RU" sz="2000" b="1" dirty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 Всплывающие подсказки  </a:t>
            </a:r>
          </a:p>
          <a:p>
            <a:pPr marL="0" lvl="2" defTabSz="187325">
              <a:tabLst>
                <a:tab pos="261938" algn="l"/>
              </a:tabLst>
            </a:pPr>
            <a:r>
              <a:rPr lang="ru-RU" sz="2000" b="1" dirty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и масштабируемые иллюстрации.</a:t>
            </a:r>
          </a:p>
          <a:p>
            <a:pPr indent="19050" defTabSz="187325">
              <a:buFont typeface="Arial" charset="0"/>
              <a:buChar char="•"/>
              <a:tabLst>
                <a:tab pos="261938" algn="l"/>
              </a:tabLst>
            </a:pPr>
            <a:endParaRPr lang="ru-RU" sz="2000" dirty="0">
              <a:solidFill>
                <a:srgbClr val="A0285A"/>
              </a:solidFill>
            </a:endParaRPr>
          </a:p>
        </p:txBody>
      </p:sp>
      <p:sp>
        <p:nvSpPr>
          <p:cNvPr id="12300" name="Shape 33"/>
          <p:cNvSpPr txBox="1">
            <a:spLocks noChangeArrowheads="1"/>
          </p:cNvSpPr>
          <p:nvPr/>
        </p:nvSpPr>
        <p:spPr bwMode="auto">
          <a:xfrm>
            <a:off x="1331913" y="260350"/>
            <a:ext cx="5616351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536575" indent="-3175" algn="ctr">
              <a:buClr>
                <a:srgbClr val="FFFFFF"/>
              </a:buClr>
              <a:buSzPct val="25000"/>
            </a:pPr>
            <a:r>
              <a:rPr lang="ru-RU" sz="2500" b="1" dirty="0" smtClean="0">
                <a:solidFill>
                  <a:srgbClr val="003399"/>
                </a:solidFill>
                <a:latin typeface="Cambria" pitchFamily="18" charset="0"/>
                <a:sym typeface="Cambria" pitchFamily="18" charset="0"/>
              </a:rPr>
              <a:t>ЭЛЕКТРОННЫЕ УЧЕБНИКИ (ЭУ)</a:t>
            </a:r>
            <a:endParaRPr lang="en-GB" sz="2500" b="1" dirty="0">
              <a:solidFill>
                <a:srgbClr val="003399"/>
              </a:solidFill>
              <a:latin typeface="Cambria" pitchFamily="18" charset="0"/>
              <a:sym typeface="Cambria" pitchFamily="18" charset="0"/>
            </a:endParaRPr>
          </a:p>
        </p:txBody>
      </p:sp>
      <p:pic>
        <p:nvPicPr>
          <p:cNvPr id="12303" name="Picture 16" descr="\\004-1\acad_doc\_0ТДЕЛ РЕКЛАМЫ\КАТАЛОГ ЭО_2015\рисунки в тифе\рисунки для ЭУ\хлеб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204864"/>
            <a:ext cx="3240087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Полоса для шаблона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0728"/>
            <a:ext cx="9144000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ПОЛОСА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273316"/>
            <a:ext cx="9144000" cy="9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Номер слайда 12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pPr>
              <a:defRPr/>
            </a:pPr>
            <a:fld id="{32960F26-63F8-48CF-A0FF-2A80A5F40F75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Shape 34"/>
          <p:cNvSpPr txBox="1">
            <a:spLocks noChangeArrowheads="1"/>
          </p:cNvSpPr>
          <p:nvPr/>
        </p:nvSpPr>
        <p:spPr bwMode="auto">
          <a:xfrm>
            <a:off x="8664575" y="6472238"/>
            <a:ext cx="479425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 anchor="ctr"/>
          <a:lstStyle/>
          <a:p>
            <a:pPr algn="ctr"/>
            <a:endParaRPr lang="en-US" sz="1600" b="1" dirty="0">
              <a:solidFill>
                <a:srgbClr val="91325D"/>
              </a:solidFill>
              <a:latin typeface="Segoe UI" pitchFamily="34" charset="0"/>
              <a:cs typeface="Segoe UI" pitchFamily="34" charset="0"/>
              <a:sym typeface="Cambria" pitchFamily="18" charset="0"/>
            </a:endParaRPr>
          </a:p>
        </p:txBody>
      </p:sp>
      <p:sp>
        <p:nvSpPr>
          <p:cNvPr id="12300" name="Shape 33"/>
          <p:cNvSpPr txBox="1">
            <a:spLocks noChangeArrowheads="1"/>
          </p:cNvSpPr>
          <p:nvPr/>
        </p:nvSpPr>
        <p:spPr bwMode="auto">
          <a:xfrm>
            <a:off x="431540" y="152636"/>
            <a:ext cx="8244916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536575" indent="-3175" algn="ctr">
              <a:buClr>
                <a:srgbClr val="FFFFFF"/>
              </a:buClr>
              <a:buSzPct val="25000"/>
            </a:pPr>
            <a:r>
              <a:rPr lang="ru-RU" sz="2500" b="1" dirty="0" smtClean="0">
                <a:solidFill>
                  <a:srgbClr val="003399"/>
                </a:solidFill>
                <a:latin typeface="Cambria" pitchFamily="18" charset="0"/>
                <a:sym typeface="Cambria" pitchFamily="18" charset="0"/>
              </a:rPr>
              <a:t>ПРИМЕР ЭУ </a:t>
            </a:r>
            <a:r>
              <a:rPr lang="en-US" sz="2500" b="1" dirty="0" smtClean="0">
                <a:solidFill>
                  <a:srgbClr val="003399"/>
                </a:solidFill>
                <a:latin typeface="Cambria" pitchFamily="18" charset="0"/>
                <a:sym typeface="Calibri" pitchFamily="34" charset="0"/>
              </a:rPr>
              <a:t>«</a:t>
            </a:r>
            <a:r>
              <a:rPr lang="ru-RU" sz="2400" b="1" dirty="0" smtClean="0">
                <a:solidFill>
                  <a:srgbClr val="003399"/>
                </a:solidFill>
                <a:latin typeface="Cambria" pitchFamily="18" charset="0"/>
                <a:sym typeface="Calibri" pitchFamily="34" charset="0"/>
              </a:rPr>
              <a:t>ЭЛЕКТРОТЕХНИКА ДЛЯ НЕЭЛЕКТРОТЕХНИЧЕСКИХ ПРОФЕССИЙ</a:t>
            </a:r>
            <a:r>
              <a:rPr lang="en-US" sz="2500" b="1" dirty="0" smtClean="0">
                <a:solidFill>
                  <a:srgbClr val="003399"/>
                </a:solidFill>
                <a:latin typeface="Cambria" pitchFamily="18" charset="0"/>
                <a:sym typeface="Calibri" pitchFamily="34" charset="0"/>
              </a:rPr>
              <a:t>» </a:t>
            </a:r>
          </a:p>
          <a:p>
            <a:pPr marL="536575" indent="-3175" algn="ctr">
              <a:buClr>
                <a:srgbClr val="FFFFFF"/>
              </a:buClr>
              <a:buSzPct val="25000"/>
            </a:pPr>
            <a:endParaRPr lang="en-GB" sz="2500" b="1" dirty="0">
              <a:solidFill>
                <a:srgbClr val="003399"/>
              </a:solidFill>
              <a:latin typeface="Cambria" pitchFamily="18" charset="0"/>
              <a:sym typeface="Cambria" pitchFamily="18" charset="0"/>
            </a:endParaRPr>
          </a:p>
        </p:txBody>
      </p:sp>
      <p:pic>
        <p:nvPicPr>
          <p:cNvPr id="15" name="Shape 118"/>
          <p:cNvPicPr preferRelativeResize="0"/>
          <p:nvPr/>
        </p:nvPicPr>
        <p:blipFill>
          <a:blip r:embed="rId2" cstate="print">
            <a:alphaModFix/>
          </a:blip>
          <a:stretch>
            <a:fillRect/>
          </a:stretch>
        </p:blipFill>
        <p:spPr>
          <a:xfrm>
            <a:off x="1115616" y="1340768"/>
            <a:ext cx="6957316" cy="5112568"/>
          </a:xfrm>
          <a:prstGeom prst="rect">
            <a:avLst/>
          </a:prstGeom>
          <a:noFill/>
          <a:ln w="9525" cap="flat">
            <a:solidFill>
              <a:srgbClr val="376092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0" name="Рисунок 9" descr="Полоса для шаблона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16732"/>
            <a:ext cx="9144000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ПОЛОСА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633356"/>
            <a:ext cx="9144000" cy="9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pPr>
              <a:defRPr/>
            </a:pPr>
            <a:fld id="{32960F26-63F8-48CF-A0FF-2A80A5F40F75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Shape 34"/>
          <p:cNvSpPr txBox="1">
            <a:spLocks noChangeArrowheads="1"/>
          </p:cNvSpPr>
          <p:nvPr/>
        </p:nvSpPr>
        <p:spPr bwMode="auto">
          <a:xfrm>
            <a:off x="8664575" y="6472238"/>
            <a:ext cx="479425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 anchor="ctr"/>
          <a:lstStyle/>
          <a:p>
            <a:pPr algn="ctr"/>
            <a:endParaRPr lang="en-US" sz="1600" b="1" dirty="0">
              <a:solidFill>
                <a:srgbClr val="91325D"/>
              </a:solidFill>
              <a:latin typeface="Segoe UI" pitchFamily="34" charset="0"/>
              <a:cs typeface="Segoe UI" pitchFamily="34" charset="0"/>
              <a:sym typeface="Cambria" pitchFamily="18" charset="0"/>
            </a:endParaRPr>
          </a:p>
        </p:txBody>
      </p:sp>
      <p:sp>
        <p:nvSpPr>
          <p:cNvPr id="10247" name="Text Box 37"/>
          <p:cNvSpPr txBox="1">
            <a:spLocks noChangeArrowheads="1"/>
          </p:cNvSpPr>
          <p:nvPr/>
        </p:nvSpPr>
        <p:spPr bwMode="auto">
          <a:xfrm>
            <a:off x="468313" y="1700808"/>
            <a:ext cx="5255815" cy="4302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2" indent="-355600" algn="ctr">
              <a:lnSpc>
                <a:spcPct val="120000"/>
              </a:lnSpc>
              <a:defRPr/>
            </a:pPr>
            <a:r>
              <a:rPr lang="ru-RU" sz="2400" b="1" dirty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Использование  интерактивных </a:t>
            </a:r>
          </a:p>
          <a:p>
            <a:pPr marL="0" lvl="2" indent="-355600" algn="ctr">
              <a:lnSpc>
                <a:spcPct val="120000"/>
              </a:lnSpc>
              <a:defRPr/>
            </a:pPr>
            <a:r>
              <a:rPr lang="ru-RU" sz="2400" b="1" dirty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технологий позволяет:</a:t>
            </a:r>
          </a:p>
          <a:p>
            <a:pPr marL="0" lvl="2" indent="-355600" defTabSz="187325">
              <a:lnSpc>
                <a:spcPct val="90000"/>
              </a:lnSpc>
              <a:tabLst>
                <a:tab pos="261938" algn="l"/>
              </a:tabLst>
            </a:pPr>
            <a:endParaRPr lang="ru-RU" sz="2000" b="1" dirty="0">
              <a:solidFill>
                <a:srgbClr val="003399"/>
              </a:solidFill>
              <a:latin typeface="Cambria" pitchFamily="18" charset="0"/>
              <a:cs typeface="Arial" pitchFamily="34" charset="0"/>
              <a:sym typeface="Calibri" pitchFamily="34" charset="0"/>
            </a:endParaRPr>
          </a:p>
          <a:p>
            <a:pPr marL="0" lvl="2" indent="-355600" defTabSz="187325">
              <a:lnSpc>
                <a:spcPct val="90000"/>
              </a:lnSpc>
              <a:buFont typeface="Arial" charset="0"/>
              <a:buChar char="•"/>
              <a:tabLst>
                <a:tab pos="261938" algn="l"/>
              </a:tabLst>
            </a:pPr>
            <a:r>
              <a:rPr lang="ru-RU" sz="2000" b="1" dirty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</a:t>
            </a:r>
            <a:r>
              <a:rPr lang="ru-RU" sz="2000" dirty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расширить </a:t>
            </a:r>
            <a:r>
              <a:rPr lang="ru-RU" sz="2000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материал учебника;</a:t>
            </a:r>
            <a:endParaRPr lang="ru-RU" sz="2000" dirty="0">
              <a:solidFill>
                <a:srgbClr val="003399"/>
              </a:solidFill>
              <a:latin typeface="Cambria" pitchFamily="18" charset="0"/>
              <a:cs typeface="Arial" pitchFamily="34" charset="0"/>
              <a:sym typeface="Calibri" pitchFamily="34" charset="0"/>
            </a:endParaRPr>
          </a:p>
          <a:p>
            <a:pPr marL="0" lvl="2" indent="-355600" defTabSz="187325">
              <a:lnSpc>
                <a:spcPct val="90000"/>
              </a:lnSpc>
              <a:buFont typeface="Arial" charset="0"/>
              <a:buChar char="•"/>
              <a:tabLst>
                <a:tab pos="261938" algn="l"/>
              </a:tabLst>
            </a:pPr>
            <a:endParaRPr lang="ru-RU" sz="2000" dirty="0">
              <a:solidFill>
                <a:srgbClr val="003399"/>
              </a:solidFill>
              <a:latin typeface="Cambria" pitchFamily="18" charset="0"/>
              <a:cs typeface="Arial" pitchFamily="34" charset="0"/>
              <a:sym typeface="Calibri" pitchFamily="34" charset="0"/>
            </a:endParaRPr>
          </a:p>
          <a:p>
            <a:pPr marL="0" lvl="2" indent="-355600" defTabSz="187325">
              <a:lnSpc>
                <a:spcPct val="90000"/>
              </a:lnSpc>
              <a:buFont typeface="Arial" charset="0"/>
              <a:buChar char="•"/>
              <a:tabLst>
                <a:tab pos="261938" algn="l"/>
              </a:tabLst>
            </a:pPr>
            <a:r>
              <a:rPr lang="ru-RU" sz="2000" dirty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организовать самостоятельную </a:t>
            </a:r>
          </a:p>
          <a:p>
            <a:pPr marL="0" lvl="2" indent="-355600" defTabSz="187325">
              <a:lnSpc>
                <a:spcPct val="90000"/>
              </a:lnSpc>
              <a:tabLst>
                <a:tab pos="261938" algn="l"/>
              </a:tabLst>
            </a:pPr>
            <a:r>
              <a:rPr lang="ru-RU" sz="2000" dirty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    работу </a:t>
            </a:r>
            <a:r>
              <a:rPr lang="ru-RU" sz="2000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студентов;</a:t>
            </a:r>
            <a:endParaRPr lang="ru-RU" sz="2000" dirty="0">
              <a:solidFill>
                <a:srgbClr val="003399"/>
              </a:solidFill>
              <a:latin typeface="Cambria" pitchFamily="18" charset="0"/>
              <a:cs typeface="Arial" pitchFamily="34" charset="0"/>
              <a:sym typeface="Calibri" pitchFamily="34" charset="0"/>
            </a:endParaRPr>
          </a:p>
          <a:p>
            <a:pPr marL="0" lvl="2" indent="-355600" defTabSz="187325">
              <a:lnSpc>
                <a:spcPct val="90000"/>
              </a:lnSpc>
              <a:buFont typeface="Arial" charset="0"/>
              <a:buChar char="•"/>
              <a:tabLst>
                <a:tab pos="261938" algn="l"/>
              </a:tabLst>
            </a:pPr>
            <a:endParaRPr lang="ru-RU" sz="2000" dirty="0">
              <a:solidFill>
                <a:srgbClr val="003399"/>
              </a:solidFill>
              <a:latin typeface="Cambria" pitchFamily="18" charset="0"/>
              <a:cs typeface="Arial" pitchFamily="34" charset="0"/>
              <a:sym typeface="Calibri" pitchFamily="34" charset="0"/>
            </a:endParaRPr>
          </a:p>
          <a:p>
            <a:pPr marL="0" lvl="2" indent="-355600" defTabSz="187325">
              <a:lnSpc>
                <a:spcPct val="90000"/>
              </a:lnSpc>
              <a:buFont typeface="Arial" charset="0"/>
              <a:buChar char="•"/>
              <a:tabLst>
                <a:tab pos="261938" algn="l"/>
              </a:tabLst>
            </a:pPr>
            <a:r>
              <a:rPr lang="ru-RU" sz="2000" dirty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упростить контроль </a:t>
            </a:r>
            <a:r>
              <a:rPr lang="ru-RU" sz="2000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знаний;</a:t>
            </a:r>
            <a:endParaRPr lang="ru-RU" sz="2000" dirty="0">
              <a:solidFill>
                <a:srgbClr val="003399"/>
              </a:solidFill>
              <a:latin typeface="Cambria" pitchFamily="18" charset="0"/>
              <a:cs typeface="Arial" pitchFamily="34" charset="0"/>
              <a:sym typeface="Calibri" pitchFamily="34" charset="0"/>
            </a:endParaRPr>
          </a:p>
          <a:p>
            <a:pPr marL="0" lvl="2" indent="-355600" defTabSz="187325">
              <a:lnSpc>
                <a:spcPct val="90000"/>
              </a:lnSpc>
              <a:buFont typeface="Arial" charset="0"/>
              <a:buChar char="•"/>
              <a:tabLst>
                <a:tab pos="261938" algn="l"/>
              </a:tabLst>
            </a:pPr>
            <a:endParaRPr lang="ru-RU" sz="2000" dirty="0">
              <a:solidFill>
                <a:srgbClr val="003399"/>
              </a:solidFill>
              <a:latin typeface="Cambria" pitchFamily="18" charset="0"/>
              <a:cs typeface="Arial" pitchFamily="34" charset="0"/>
              <a:sym typeface="Calibri" pitchFamily="34" charset="0"/>
            </a:endParaRPr>
          </a:p>
          <a:p>
            <a:pPr marL="0" lvl="2" indent="-355600" defTabSz="187325">
              <a:lnSpc>
                <a:spcPct val="90000"/>
              </a:lnSpc>
              <a:buFont typeface="Arial" charset="0"/>
              <a:buChar char="•"/>
              <a:tabLst>
                <a:tab pos="261938" algn="l"/>
              </a:tabLst>
            </a:pPr>
            <a:r>
              <a:rPr lang="ru-RU" sz="2000" dirty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широко использовать </a:t>
            </a:r>
            <a:r>
              <a:rPr lang="ru-RU" sz="2000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самоконтроль;</a:t>
            </a:r>
            <a:endParaRPr lang="ru-RU" sz="2000" dirty="0">
              <a:solidFill>
                <a:srgbClr val="003399"/>
              </a:solidFill>
              <a:latin typeface="Cambria" pitchFamily="18" charset="0"/>
              <a:cs typeface="Arial" pitchFamily="34" charset="0"/>
              <a:sym typeface="Calibri" pitchFamily="34" charset="0"/>
            </a:endParaRPr>
          </a:p>
          <a:p>
            <a:pPr marL="0" lvl="2" indent="-355600" defTabSz="187325">
              <a:lnSpc>
                <a:spcPct val="90000"/>
              </a:lnSpc>
              <a:buFont typeface="Arial" charset="0"/>
              <a:buChar char="•"/>
              <a:tabLst>
                <a:tab pos="261938" algn="l"/>
              </a:tabLst>
            </a:pPr>
            <a:endParaRPr lang="ru-RU" sz="2000" dirty="0">
              <a:solidFill>
                <a:srgbClr val="003399"/>
              </a:solidFill>
              <a:latin typeface="Cambria" pitchFamily="18" charset="0"/>
              <a:cs typeface="Arial" pitchFamily="34" charset="0"/>
              <a:sym typeface="Calibri" pitchFamily="34" charset="0"/>
            </a:endParaRPr>
          </a:p>
          <a:p>
            <a:pPr marL="0" lvl="2" indent="-355600" defTabSz="187325">
              <a:lnSpc>
                <a:spcPct val="90000"/>
              </a:lnSpc>
              <a:buFont typeface="Arial" charset="0"/>
              <a:buChar char="•"/>
              <a:tabLst>
                <a:tab pos="261938" algn="l"/>
              </a:tabLst>
            </a:pPr>
            <a:r>
              <a:rPr lang="ru-RU" sz="2000" dirty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значительно увеличить </a:t>
            </a:r>
          </a:p>
          <a:p>
            <a:pPr marL="0" lvl="2" indent="-355600" defTabSz="187325">
              <a:lnSpc>
                <a:spcPct val="90000"/>
              </a:lnSpc>
              <a:tabLst>
                <a:tab pos="261938" algn="l"/>
              </a:tabLst>
            </a:pPr>
            <a:r>
              <a:rPr lang="ru-RU" sz="2000" dirty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  ресурсную базу по </a:t>
            </a:r>
            <a:r>
              <a:rPr lang="ru-RU" sz="2000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дисциплине.</a:t>
            </a:r>
            <a:endParaRPr lang="ru-RU" sz="2000" dirty="0">
              <a:solidFill>
                <a:srgbClr val="003399"/>
              </a:solidFill>
              <a:latin typeface="Cambria" pitchFamily="18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0248" name="Shape 33"/>
          <p:cNvSpPr txBox="1">
            <a:spLocks noChangeArrowheads="1"/>
          </p:cNvSpPr>
          <p:nvPr/>
        </p:nvSpPr>
        <p:spPr bwMode="auto">
          <a:xfrm>
            <a:off x="1331913" y="260350"/>
            <a:ext cx="66960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536575" indent="-3175" algn="ctr">
              <a:buClr>
                <a:srgbClr val="FFFFFF"/>
              </a:buClr>
              <a:buSzPct val="25000"/>
            </a:pPr>
            <a:r>
              <a:rPr lang="ru-RU" sz="2500" b="1" dirty="0" smtClean="0">
                <a:solidFill>
                  <a:srgbClr val="003399"/>
                </a:solidFill>
                <a:latin typeface="Cambria" pitchFamily="18" charset="0"/>
                <a:sym typeface="Cambria" pitchFamily="18" charset="0"/>
              </a:rPr>
              <a:t>ЭЛЕКТРОННЫЕ ПРИЛОЖЕНИЯ (ЭП)</a:t>
            </a:r>
            <a:endParaRPr lang="en-GB" sz="2500" b="1" dirty="0">
              <a:solidFill>
                <a:srgbClr val="003399"/>
              </a:solidFill>
              <a:latin typeface="Cambria" pitchFamily="18" charset="0"/>
              <a:sym typeface="Cambria" pitchFamily="18" charset="0"/>
            </a:endParaRPr>
          </a:p>
        </p:txBody>
      </p:sp>
      <p:pic>
        <p:nvPicPr>
          <p:cNvPr id="10251" name="Picture 13" descr="\\004-1\acad_doc\_0ТДЕЛ РЕКЛАМЫ\ЭОР для сайта\2014 часть 6\MetrologStandartTransp 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2481263"/>
            <a:ext cx="2952750" cy="296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Полоса для шаблона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4704"/>
            <a:ext cx="9144000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11" descr="ПОЛОСА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524625"/>
            <a:ext cx="9144000" cy="9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pPr>
              <a:defRPr/>
            </a:pPr>
            <a:fld id="{32960F26-63F8-48CF-A0FF-2A80A5F40F75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Shape 34"/>
          <p:cNvSpPr txBox="1">
            <a:spLocks noChangeArrowheads="1"/>
          </p:cNvSpPr>
          <p:nvPr/>
        </p:nvSpPr>
        <p:spPr bwMode="auto">
          <a:xfrm>
            <a:off x="8664575" y="6453188"/>
            <a:ext cx="479425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 anchor="ctr"/>
          <a:lstStyle/>
          <a:p>
            <a:pPr algn="ctr"/>
            <a:endParaRPr lang="en-GB" sz="1600" b="1" dirty="0">
              <a:solidFill>
                <a:srgbClr val="A0285A"/>
              </a:solidFill>
              <a:latin typeface="Segoe UI" pitchFamily="34" charset="0"/>
              <a:cs typeface="Segoe UI" pitchFamily="34" charset="0"/>
              <a:sym typeface="Cambria" pitchFamily="18" charset="0"/>
            </a:endParaRPr>
          </a:p>
        </p:txBody>
      </p:sp>
      <p:pic>
        <p:nvPicPr>
          <p:cNvPr id="8" name="Рисунок 7" descr="1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412776"/>
            <a:ext cx="6912000" cy="5111438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9224" name="Shape 33"/>
          <p:cNvSpPr txBox="1">
            <a:spLocks noChangeArrowheads="1"/>
          </p:cNvSpPr>
          <p:nvPr/>
        </p:nvSpPr>
        <p:spPr bwMode="auto">
          <a:xfrm>
            <a:off x="0" y="188640"/>
            <a:ext cx="889248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533400" algn="ctr">
              <a:buClr>
                <a:srgbClr val="FFFFFF"/>
              </a:buClr>
              <a:buSzPct val="25000"/>
              <a:buFont typeface="Calibri" pitchFamily="34" charset="0"/>
              <a:buNone/>
            </a:pPr>
            <a:r>
              <a:rPr lang="en-US" sz="2500" b="1" dirty="0" smtClean="0">
                <a:solidFill>
                  <a:srgbClr val="003399"/>
                </a:solidFill>
                <a:latin typeface="Cambria" pitchFamily="18" charset="0"/>
                <a:sym typeface="Calibri" pitchFamily="34" charset="0"/>
              </a:rPr>
              <a:t>ПРИМЕР </a:t>
            </a:r>
            <a:r>
              <a:rPr lang="ru-RU" sz="2500" b="1" dirty="0" smtClean="0">
                <a:solidFill>
                  <a:srgbClr val="003399"/>
                </a:solidFill>
                <a:latin typeface="Cambria" pitchFamily="18" charset="0"/>
                <a:sym typeface="Calibri" pitchFamily="34" charset="0"/>
              </a:rPr>
              <a:t>ЭП</a:t>
            </a:r>
            <a:r>
              <a:rPr lang="en-US" sz="2500" b="1" dirty="0" smtClean="0">
                <a:solidFill>
                  <a:srgbClr val="003399"/>
                </a:solidFill>
                <a:latin typeface="Cambria" pitchFamily="18" charset="0"/>
                <a:sym typeface="Calibri" pitchFamily="34" charset="0"/>
              </a:rPr>
              <a:t> </a:t>
            </a:r>
            <a:r>
              <a:rPr lang="en-US" sz="2400" b="1" dirty="0" smtClean="0">
                <a:solidFill>
                  <a:srgbClr val="003399"/>
                </a:solidFill>
                <a:latin typeface="Cambria" pitchFamily="18" charset="0"/>
                <a:sym typeface="Calibri" pitchFamily="34" charset="0"/>
              </a:rPr>
              <a:t>«</a:t>
            </a:r>
            <a:r>
              <a:rPr lang="ru-RU" sz="2400" b="1" dirty="0" smtClean="0">
                <a:solidFill>
                  <a:srgbClr val="003399"/>
                </a:solidFill>
                <a:latin typeface="Cambria" pitchFamily="18" charset="0"/>
                <a:sym typeface="Calibri" pitchFamily="34" charset="0"/>
              </a:rPr>
              <a:t>ПРАВОВОЕ ОБЕСПЕЧЕНИЕ ПРОФЕССИОНАЛЬНОЙ ДЕЯТЕЛЬНОСТИ»</a:t>
            </a:r>
            <a:endParaRPr lang="en-US" sz="2400" b="1" dirty="0" smtClean="0">
              <a:solidFill>
                <a:srgbClr val="003399"/>
              </a:solidFill>
              <a:latin typeface="Cambria" pitchFamily="18" charset="0"/>
              <a:sym typeface="Calibri" pitchFamily="34" charset="0"/>
            </a:endParaRPr>
          </a:p>
        </p:txBody>
      </p:sp>
      <p:pic>
        <p:nvPicPr>
          <p:cNvPr id="9" name="Рисунок 8" descr="ПОЛОСА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33356"/>
            <a:ext cx="9144000" cy="9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Полоса для шаблона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16732"/>
            <a:ext cx="9144000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Номер слайда 10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pPr>
              <a:defRPr/>
            </a:pPr>
            <a:fld id="{32960F26-63F8-48CF-A0FF-2A80A5F40F75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Shape 34"/>
          <p:cNvSpPr txBox="1">
            <a:spLocks noChangeArrowheads="1"/>
          </p:cNvSpPr>
          <p:nvPr/>
        </p:nvSpPr>
        <p:spPr bwMode="auto">
          <a:xfrm>
            <a:off x="8664575" y="6453188"/>
            <a:ext cx="479425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 anchor="ctr"/>
          <a:lstStyle/>
          <a:p>
            <a:pPr algn="ctr"/>
            <a:endParaRPr lang="en-GB" sz="1600" b="1" dirty="0">
              <a:solidFill>
                <a:srgbClr val="A0285A"/>
              </a:solidFill>
              <a:latin typeface="Segoe UI" pitchFamily="34" charset="0"/>
              <a:cs typeface="Segoe UI" pitchFamily="34" charset="0"/>
              <a:sym typeface="Cambria" pitchFamily="18" charset="0"/>
            </a:endParaRPr>
          </a:p>
        </p:txBody>
      </p:sp>
      <p:sp>
        <p:nvSpPr>
          <p:cNvPr id="13319" name="Shape 33"/>
          <p:cNvSpPr txBox="1">
            <a:spLocks noChangeArrowheads="1"/>
          </p:cNvSpPr>
          <p:nvPr/>
        </p:nvSpPr>
        <p:spPr bwMode="auto">
          <a:xfrm>
            <a:off x="359532" y="116632"/>
            <a:ext cx="8136903" cy="864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536575" indent="-3175" algn="ctr">
              <a:buClr>
                <a:srgbClr val="FFFFFF"/>
              </a:buClr>
              <a:buSzPct val="25000"/>
            </a:pPr>
            <a:r>
              <a:rPr lang="ru-RU" sz="2500" b="1" dirty="0" smtClean="0">
                <a:solidFill>
                  <a:srgbClr val="003399"/>
                </a:solidFill>
                <a:latin typeface="Cambria" pitchFamily="18" charset="0"/>
                <a:sym typeface="Cambria" pitchFamily="18" charset="0"/>
              </a:rPr>
              <a:t>ЭЛЕКТРОННЫЕ УЧЕБНО-МЕТОДИЧЕСКИЕ КОМПЛЕКСЫ (ЭУМК)</a:t>
            </a:r>
            <a:endParaRPr lang="en-GB" sz="2500" b="1" dirty="0">
              <a:solidFill>
                <a:srgbClr val="003399"/>
              </a:solidFill>
              <a:latin typeface="Cambria" pitchFamily="18" charset="0"/>
              <a:sym typeface="Cambria" pitchFamily="18" charset="0"/>
            </a:endParaRPr>
          </a:p>
        </p:txBody>
      </p:sp>
      <p:sp>
        <p:nvSpPr>
          <p:cNvPr id="13321" name="Text Box 37"/>
          <p:cNvSpPr txBox="1">
            <a:spLocks noChangeArrowheads="1"/>
          </p:cNvSpPr>
          <p:nvPr/>
        </p:nvSpPr>
        <p:spPr bwMode="auto">
          <a:xfrm>
            <a:off x="3311860" y="1253389"/>
            <a:ext cx="5832140" cy="5604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5600" indent="-355600">
              <a:lnSpc>
                <a:spcPct val="120000"/>
              </a:lnSpc>
            </a:pPr>
            <a:r>
              <a:rPr lang="ru-RU" sz="1800" dirty="0">
                <a:solidFill>
                  <a:srgbClr val="A0285A"/>
                </a:solidFill>
                <a:latin typeface="Segoe UI" pitchFamily="34" charset="0"/>
                <a:cs typeface="Segoe UI" pitchFamily="34" charset="0"/>
              </a:rPr>
              <a:t>               </a:t>
            </a:r>
            <a:r>
              <a:rPr lang="ru-RU" sz="2400" b="1" dirty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Составляющие </a:t>
            </a:r>
            <a:r>
              <a:rPr lang="ru-RU" sz="2400" b="1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компоненты</a:t>
            </a:r>
            <a:r>
              <a:rPr lang="ru-RU" sz="2400" b="1" dirty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:</a:t>
            </a:r>
          </a:p>
          <a:p>
            <a:pPr marL="355600" indent="-355600">
              <a:lnSpc>
                <a:spcPct val="90000"/>
              </a:lnSpc>
            </a:pPr>
            <a:endParaRPr lang="ru-RU" sz="1800" i="1" dirty="0">
              <a:solidFill>
                <a:srgbClr val="A0285A"/>
              </a:solidFill>
              <a:latin typeface="Segoe UI" pitchFamily="34" charset="0"/>
              <a:cs typeface="Segoe UI" pitchFamily="34" charset="0"/>
            </a:endParaRPr>
          </a:p>
          <a:p>
            <a:pPr marL="355600" indent="-355600">
              <a:lnSpc>
                <a:spcPct val="90000"/>
              </a:lnSpc>
              <a:buFont typeface="Arial" charset="0"/>
              <a:buChar char="•"/>
            </a:pPr>
            <a:r>
              <a:rPr lang="ru-RU" sz="2000" b="1" dirty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Рабочая программа </a:t>
            </a:r>
            <a:r>
              <a:rPr lang="ru-RU" sz="2000" dirty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по ООД, ОП или</a:t>
            </a:r>
            <a:r>
              <a:rPr lang="en-US" sz="2000" dirty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</a:t>
            </a:r>
            <a:r>
              <a:rPr lang="ru-RU" sz="2000" dirty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ПМ.</a:t>
            </a:r>
          </a:p>
          <a:p>
            <a:pPr marL="355600" indent="-355600">
              <a:lnSpc>
                <a:spcPct val="90000"/>
              </a:lnSpc>
              <a:buFont typeface="Arial" charset="0"/>
              <a:buChar char="•"/>
            </a:pPr>
            <a:endParaRPr lang="ru-RU" sz="1800" i="1" dirty="0">
              <a:solidFill>
                <a:srgbClr val="A0285A"/>
              </a:solidFill>
              <a:latin typeface="Segoe UI" pitchFamily="34" charset="0"/>
              <a:cs typeface="Segoe UI" pitchFamily="34" charset="0"/>
            </a:endParaRPr>
          </a:p>
          <a:p>
            <a:pPr marL="355600" indent="-355600">
              <a:lnSpc>
                <a:spcPct val="90000"/>
              </a:lnSpc>
              <a:buFont typeface="Arial" charset="0"/>
              <a:buChar char="•"/>
            </a:pPr>
            <a:r>
              <a:rPr lang="ru-RU" sz="2000" b="1" dirty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Теоретический материал – </a:t>
            </a:r>
            <a:r>
              <a:rPr lang="ru-RU" sz="2000" dirty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электронный учебник, прошедший экспертизу ФГАУ «ФИРО», с удобной интерактивной навигацией, словарём, списком полезных </a:t>
            </a:r>
            <a:r>
              <a:rPr lang="ru-RU" sz="2000" dirty="0" err="1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интернет-ресурсов</a:t>
            </a:r>
            <a:r>
              <a:rPr lang="ru-RU" sz="2000" dirty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.</a:t>
            </a:r>
          </a:p>
          <a:p>
            <a:pPr marL="355600" indent="-355600">
              <a:lnSpc>
                <a:spcPct val="90000"/>
              </a:lnSpc>
              <a:buFont typeface="Arial" charset="0"/>
              <a:buChar char="•"/>
            </a:pPr>
            <a:endParaRPr lang="ru-RU" sz="1800" i="1" dirty="0">
              <a:solidFill>
                <a:srgbClr val="A0285A"/>
              </a:solidFill>
              <a:latin typeface="Segoe UI" pitchFamily="34" charset="0"/>
              <a:cs typeface="Segoe UI" pitchFamily="34" charset="0"/>
            </a:endParaRPr>
          </a:p>
          <a:p>
            <a:pPr marL="355600" indent="-355600">
              <a:lnSpc>
                <a:spcPct val="90000"/>
              </a:lnSpc>
              <a:buFont typeface="Arial" charset="0"/>
              <a:buChar char="•"/>
            </a:pPr>
            <a:r>
              <a:rPr lang="ru-RU" sz="2000" b="1" dirty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Практическая часть – </a:t>
            </a:r>
            <a:r>
              <a:rPr lang="ru-RU" sz="2000" dirty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электронные практические и лабораторные работы, виртуальные тренажёры.</a:t>
            </a:r>
          </a:p>
          <a:p>
            <a:pPr marL="355600" indent="-355600">
              <a:lnSpc>
                <a:spcPct val="90000"/>
              </a:lnSpc>
              <a:buFont typeface="Arial" charset="0"/>
              <a:buChar char="•"/>
            </a:pPr>
            <a:endParaRPr lang="ru-RU" sz="1800" i="1" dirty="0">
              <a:solidFill>
                <a:srgbClr val="A0285A"/>
              </a:solidFill>
              <a:latin typeface="Segoe UI" pitchFamily="34" charset="0"/>
              <a:cs typeface="Segoe UI" pitchFamily="34" charset="0"/>
            </a:endParaRPr>
          </a:p>
          <a:p>
            <a:pPr marL="355600" indent="-355600">
              <a:lnSpc>
                <a:spcPct val="90000"/>
              </a:lnSpc>
              <a:buFont typeface="Arial" charset="0"/>
              <a:buChar char="•"/>
            </a:pPr>
            <a:r>
              <a:rPr lang="ru-RU" sz="2000" b="1" dirty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Контрольно-оценочные средства </a:t>
            </a:r>
            <a:r>
              <a:rPr lang="ru-RU" sz="2000" dirty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позволяют получить мгновенный систематизированный результат по итогам прохождения теста, решения контрольных заданий.</a:t>
            </a:r>
          </a:p>
          <a:p>
            <a:pPr marL="355600" indent="-355600">
              <a:lnSpc>
                <a:spcPct val="90000"/>
              </a:lnSpc>
            </a:pPr>
            <a:endParaRPr lang="ru-RU" sz="1600" i="1" dirty="0">
              <a:solidFill>
                <a:srgbClr val="A0285A"/>
              </a:solidFill>
              <a:latin typeface="Segoe UI" pitchFamily="34" charset="0"/>
              <a:cs typeface="Segoe UI" pitchFamily="34" charset="0"/>
            </a:endParaRPr>
          </a:p>
        </p:txBody>
      </p:sp>
      <p:pic>
        <p:nvPicPr>
          <p:cNvPr id="13323" name="Picture 12" descr="\\004-1\acad_doc\_0ТДЕЛ РЕКЛАМЫ\КАТАЛОГ ЭО_2015\Links\метрология на транспотрт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024844"/>
            <a:ext cx="3046694" cy="3321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ПОЛОСА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33356"/>
            <a:ext cx="9144000" cy="9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Полоса для шаблона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80728"/>
            <a:ext cx="9144000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pPr>
              <a:defRPr/>
            </a:pPr>
            <a:fld id="{32960F26-63F8-48CF-A0FF-2A80A5F40F75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6" descr="presentacia_new_32-0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1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Shape 393"/>
          <p:cNvSpPr txBox="1">
            <a:spLocks noChangeArrowheads="1"/>
          </p:cNvSpPr>
          <p:nvPr/>
        </p:nvSpPr>
        <p:spPr bwMode="auto">
          <a:xfrm>
            <a:off x="431540" y="0"/>
            <a:ext cx="8388424" cy="753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7250" tIns="53600" rIns="107250" bIns="53600" anchor="ctr"/>
          <a:lstStyle/>
          <a:p>
            <a:pPr marL="533400">
              <a:buClr>
                <a:srgbClr val="FFFFFF"/>
              </a:buClr>
              <a:buSzPct val="25000"/>
              <a:buFont typeface="Calibri" pitchFamily="34" charset="0"/>
              <a:buNone/>
            </a:pPr>
            <a:r>
              <a:rPr lang="en-US" sz="2500" b="1" dirty="0" smtClean="0">
                <a:solidFill>
                  <a:srgbClr val="003399"/>
                </a:solidFill>
                <a:latin typeface="Cambria" pitchFamily="18" charset="0"/>
                <a:sym typeface="Calibri" pitchFamily="34" charset="0"/>
              </a:rPr>
              <a:t>ПРИМЕР ЭУМК «</a:t>
            </a:r>
            <a:r>
              <a:rPr lang="ru-RU" sz="2500" b="1" dirty="0" smtClean="0">
                <a:solidFill>
                  <a:srgbClr val="003399"/>
                </a:solidFill>
                <a:latin typeface="Cambria" pitchFamily="18" charset="0"/>
                <a:sym typeface="Calibri" pitchFamily="34" charset="0"/>
              </a:rPr>
              <a:t>УСТРОЙСТВО АВТОМОБИЛЕЙ</a:t>
            </a:r>
            <a:r>
              <a:rPr lang="en-US" sz="2500" b="1" dirty="0" smtClean="0">
                <a:solidFill>
                  <a:srgbClr val="003399"/>
                </a:solidFill>
                <a:latin typeface="Cambria" pitchFamily="18" charset="0"/>
                <a:sym typeface="Calibri" pitchFamily="34" charset="0"/>
              </a:rPr>
              <a:t>» </a:t>
            </a:r>
          </a:p>
        </p:txBody>
      </p:sp>
      <p:pic>
        <p:nvPicPr>
          <p:cNvPr id="7" name="Рисунок 6" descr="ПОЛОСА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453336"/>
            <a:ext cx="9144000" cy="9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Полоса для шаблона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872716"/>
            <a:ext cx="9144000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8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pPr>
              <a:defRPr/>
            </a:pPr>
            <a:fld id="{32960F26-63F8-48CF-A0FF-2A80A5F40F75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532" y="116632"/>
            <a:ext cx="8568952" cy="8382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500" b="1" dirty="0" smtClean="0">
                <a:solidFill>
                  <a:srgbClr val="003399"/>
                </a:solidFill>
                <a:latin typeface="Cambria" pitchFamily="18" charset="0"/>
                <a:ea typeface="+mn-ea"/>
                <a:cs typeface="+mn-cs"/>
                <a:sym typeface="Calibri" pitchFamily="34" charset="0"/>
              </a:rPr>
              <a:t>СИСТЕМА ЭЛЕКТРОННОГО ОБУЧЕНИЯ (СЭО) </a:t>
            </a:r>
            <a:br>
              <a:rPr lang="ru-RU" sz="2500" b="1" dirty="0" smtClean="0">
                <a:solidFill>
                  <a:srgbClr val="003399"/>
                </a:solidFill>
                <a:latin typeface="Cambria" pitchFamily="18" charset="0"/>
                <a:ea typeface="+mn-ea"/>
                <a:cs typeface="+mn-cs"/>
                <a:sym typeface="Calibri" pitchFamily="34" charset="0"/>
              </a:rPr>
            </a:br>
            <a:r>
              <a:rPr lang="ru-RU" sz="2500" b="1" dirty="0" smtClean="0">
                <a:solidFill>
                  <a:srgbClr val="003399"/>
                </a:solidFill>
                <a:latin typeface="Cambria" pitchFamily="18" charset="0"/>
                <a:ea typeface="+mn-ea"/>
                <a:cs typeface="+mn-cs"/>
                <a:sym typeface="Calibri" pitchFamily="34" charset="0"/>
              </a:rPr>
              <a:t>«АКАДЕМИЯ-МЕДИА»</a:t>
            </a:r>
            <a:endParaRPr lang="ru-RU" sz="2500" b="1" dirty="0">
              <a:solidFill>
                <a:srgbClr val="003399"/>
              </a:solidFill>
              <a:latin typeface="Cambria" pitchFamily="18" charset="0"/>
              <a:ea typeface="+mn-ea"/>
              <a:cs typeface="+mn-cs"/>
              <a:sym typeface="Calibri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232756"/>
            <a:ext cx="83529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СЭО «</a:t>
            </a:r>
            <a:r>
              <a:rPr lang="ru-RU" sz="2000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Академия-Медиа</a:t>
            </a:r>
            <a:r>
              <a:rPr lang="ru-RU" sz="2000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»– система управления </a:t>
            </a:r>
            <a:r>
              <a:rPr lang="en-US" sz="2000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LMS (Learning Management System)</a:t>
            </a:r>
            <a:r>
              <a:rPr lang="ru-RU" sz="2000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, в которую можно встраивать электронные учебно-методические комплексы и другой учебный </a:t>
            </a:r>
            <a:r>
              <a:rPr lang="ru-RU" sz="2000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контент</a:t>
            </a:r>
            <a:r>
              <a:rPr lang="ru-RU" sz="2000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.</a:t>
            </a:r>
          </a:p>
          <a:p>
            <a:endParaRPr lang="ru-RU" sz="2000" dirty="0" smtClean="0">
              <a:solidFill>
                <a:srgbClr val="003399"/>
              </a:solidFill>
              <a:latin typeface="Cambria" pitchFamily="18" charset="0"/>
              <a:cs typeface="Arial" pitchFamily="34" charset="0"/>
              <a:sym typeface="Calibri" pitchFamily="34" charset="0"/>
            </a:endParaRPr>
          </a:p>
          <a:p>
            <a:r>
              <a:rPr lang="ru-RU" sz="2000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	СЭО «</a:t>
            </a:r>
            <a:r>
              <a:rPr lang="ru-RU" sz="2000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Академия-Медиа</a:t>
            </a:r>
            <a:r>
              <a:rPr lang="ru-RU" sz="2000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» позволяет обучать студентов как </a:t>
            </a:r>
            <a:r>
              <a:rPr lang="ru-RU" sz="2000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очно</a:t>
            </a:r>
            <a:r>
              <a:rPr lang="ru-RU" sz="2000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по системе </a:t>
            </a:r>
            <a:r>
              <a:rPr lang="en-US" sz="2000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“blended learning”</a:t>
            </a:r>
            <a:r>
              <a:rPr lang="ru-RU" sz="2000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, так и дистанционно.</a:t>
            </a:r>
            <a:endParaRPr lang="ru-RU" sz="2000" dirty="0">
              <a:solidFill>
                <a:srgbClr val="003399"/>
              </a:solidFill>
              <a:latin typeface="Cambria" pitchFamily="18" charset="0"/>
              <a:cs typeface="Arial" pitchFamily="34" charset="0"/>
              <a:sym typeface="Calibri" pitchFamily="34" charset="0"/>
            </a:endParaRPr>
          </a:p>
        </p:txBody>
      </p:sp>
      <p:pic>
        <p:nvPicPr>
          <p:cNvPr id="27651" name="Рисунок 1" descr="\\004-1\acad_doc\_METOD\Хранилище\Презентации\Презентации\ЭУМК\буклет_ЭУМК\Screens\главная_страница_CEO.png"/>
          <p:cNvPicPr>
            <a:picLocks noChangeAspect="1" noChangeArrowheads="1"/>
          </p:cNvPicPr>
          <p:nvPr/>
        </p:nvPicPr>
        <p:blipFill>
          <a:blip r:embed="rId2" cstate="print"/>
          <a:srcRect b="25850"/>
          <a:stretch>
            <a:fillRect/>
          </a:stretch>
        </p:blipFill>
        <p:spPr bwMode="auto">
          <a:xfrm>
            <a:off x="1547664" y="3465004"/>
            <a:ext cx="5940425" cy="312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ПОЛОСА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561348"/>
            <a:ext cx="9144000" cy="9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Полоса для шаблона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44724"/>
            <a:ext cx="9144000" cy="144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411A2B-9D32-4BC1-9A05-D7F2B00C811C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Shape 267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3946" y="-171450"/>
            <a:ext cx="9357946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Shape 269"/>
          <p:cNvSpPr txBox="1">
            <a:spLocks noChangeArrowheads="1"/>
          </p:cNvSpPr>
          <p:nvPr/>
        </p:nvSpPr>
        <p:spPr bwMode="auto">
          <a:xfrm>
            <a:off x="0" y="0"/>
            <a:ext cx="8712460" cy="101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7250" tIns="53600" rIns="107250" bIns="53600" anchor="ctr"/>
          <a:lstStyle/>
          <a:p>
            <a:pPr marL="536575" indent="-3175" algn="ctr">
              <a:buClr>
                <a:srgbClr val="FFFFFF"/>
              </a:buClr>
              <a:buSzPct val="25000"/>
              <a:buFont typeface="Calibri" pitchFamily="34" charset="0"/>
              <a:buNone/>
            </a:pPr>
            <a:r>
              <a:rPr lang="en-US" sz="2800" b="1" dirty="0" err="1" smtClean="0">
                <a:solidFill>
                  <a:srgbClr val="003399"/>
                </a:solidFill>
                <a:latin typeface="Cambria" pitchFamily="18" charset="0"/>
                <a:sym typeface="Calibri" pitchFamily="34" charset="0"/>
              </a:rPr>
              <a:t>Основные</a:t>
            </a:r>
            <a:r>
              <a:rPr lang="en-US" sz="2800" b="1" dirty="0" smtClean="0">
                <a:solidFill>
                  <a:srgbClr val="003399"/>
                </a:solidFill>
                <a:latin typeface="Cambria" pitchFamily="18" charset="0"/>
                <a:sym typeface="Calibri" pitchFamily="34" charset="0"/>
              </a:rPr>
              <a:t> </a:t>
            </a:r>
            <a:r>
              <a:rPr lang="en-US" sz="2800" b="1" dirty="0" err="1" smtClean="0">
                <a:solidFill>
                  <a:srgbClr val="003399"/>
                </a:solidFill>
                <a:latin typeface="Cambria" pitchFamily="18" charset="0"/>
                <a:sym typeface="Calibri" pitchFamily="34" charset="0"/>
              </a:rPr>
              <a:t>возможности</a:t>
            </a:r>
            <a:r>
              <a:rPr lang="en-US" sz="2800" b="1" dirty="0" smtClean="0">
                <a:solidFill>
                  <a:srgbClr val="003399"/>
                </a:solidFill>
                <a:latin typeface="Cambria" pitchFamily="18" charset="0"/>
                <a:sym typeface="Calibri" pitchFamily="34" charset="0"/>
              </a:rPr>
              <a:t> </a:t>
            </a:r>
            <a:r>
              <a:rPr lang="en-US" sz="2800" b="1" dirty="0" err="1" smtClean="0">
                <a:solidFill>
                  <a:srgbClr val="003399"/>
                </a:solidFill>
                <a:latin typeface="Cambria" pitchFamily="18" charset="0"/>
                <a:sym typeface="Calibri" pitchFamily="34" charset="0"/>
              </a:rPr>
              <a:t>системы</a:t>
            </a:r>
            <a:r>
              <a:rPr lang="en-US" sz="2800" b="1" dirty="0" smtClean="0">
                <a:solidFill>
                  <a:srgbClr val="003399"/>
                </a:solidFill>
                <a:latin typeface="Cambria" pitchFamily="18" charset="0"/>
                <a:sym typeface="Calibri" pitchFamily="34" charset="0"/>
              </a:rPr>
              <a:t> </a:t>
            </a:r>
          </a:p>
          <a:p>
            <a:pPr marL="536575" indent="-3175" algn="ctr">
              <a:buClr>
                <a:srgbClr val="FFFFFF"/>
              </a:buClr>
              <a:buSzPct val="25000"/>
              <a:buFont typeface="Calibri" pitchFamily="34" charset="0"/>
              <a:buNone/>
            </a:pPr>
            <a:r>
              <a:rPr lang="en-US" sz="2800" b="1" dirty="0" err="1" smtClean="0">
                <a:solidFill>
                  <a:srgbClr val="003399"/>
                </a:solidFill>
                <a:latin typeface="Cambria" pitchFamily="18" charset="0"/>
                <a:sym typeface="Calibri" pitchFamily="34" charset="0"/>
              </a:rPr>
              <a:t>Электронного</a:t>
            </a:r>
            <a:r>
              <a:rPr lang="en-US" sz="2800" b="1" dirty="0" smtClean="0">
                <a:solidFill>
                  <a:srgbClr val="003399"/>
                </a:solidFill>
                <a:latin typeface="Cambria" pitchFamily="18" charset="0"/>
                <a:sym typeface="Calibri" pitchFamily="34" charset="0"/>
              </a:rPr>
              <a:t> </a:t>
            </a:r>
            <a:r>
              <a:rPr lang="en-US" sz="2800" b="1" dirty="0" err="1" smtClean="0">
                <a:solidFill>
                  <a:srgbClr val="003399"/>
                </a:solidFill>
                <a:latin typeface="Cambria" pitchFamily="18" charset="0"/>
                <a:sym typeface="Calibri" pitchFamily="34" charset="0"/>
              </a:rPr>
              <a:t>обучения</a:t>
            </a:r>
            <a:r>
              <a:rPr lang="en-US" sz="2800" b="1" dirty="0" smtClean="0">
                <a:solidFill>
                  <a:srgbClr val="003399"/>
                </a:solidFill>
                <a:latin typeface="Cambria" pitchFamily="18" charset="0"/>
                <a:sym typeface="Calibri" pitchFamily="34" charset="0"/>
              </a:rPr>
              <a:t> «</a:t>
            </a:r>
            <a:r>
              <a:rPr lang="ru-RU" sz="2800" b="1" dirty="0" smtClean="0">
                <a:solidFill>
                  <a:srgbClr val="003399"/>
                </a:solidFill>
                <a:latin typeface="Cambria" pitchFamily="18" charset="0"/>
                <a:sym typeface="Calibri" pitchFamily="34" charset="0"/>
              </a:rPr>
              <a:t>А</a:t>
            </a:r>
            <a:r>
              <a:rPr lang="en-US" sz="2800" b="1" dirty="0" err="1" smtClean="0">
                <a:solidFill>
                  <a:srgbClr val="003399"/>
                </a:solidFill>
                <a:latin typeface="Cambria" pitchFamily="18" charset="0"/>
                <a:sym typeface="Calibri" pitchFamily="34" charset="0"/>
              </a:rPr>
              <a:t>кадемия</a:t>
            </a:r>
            <a:r>
              <a:rPr lang="en-US" sz="2800" b="1" dirty="0" smtClean="0">
                <a:solidFill>
                  <a:srgbClr val="003399"/>
                </a:solidFill>
                <a:latin typeface="Cambria" pitchFamily="18" charset="0"/>
                <a:sym typeface="Calibri" pitchFamily="34" charset="0"/>
              </a:rPr>
              <a:t>-</a:t>
            </a:r>
            <a:r>
              <a:rPr lang="ru-RU" sz="2800" b="1" dirty="0" smtClean="0">
                <a:solidFill>
                  <a:srgbClr val="003399"/>
                </a:solidFill>
                <a:latin typeface="Cambria" pitchFamily="18" charset="0"/>
                <a:sym typeface="Calibri" pitchFamily="34" charset="0"/>
              </a:rPr>
              <a:t>М</a:t>
            </a:r>
            <a:r>
              <a:rPr lang="en-US" sz="2800" b="1" dirty="0" err="1" smtClean="0">
                <a:solidFill>
                  <a:srgbClr val="003399"/>
                </a:solidFill>
                <a:latin typeface="Cambria" pitchFamily="18" charset="0"/>
                <a:sym typeface="Calibri" pitchFamily="34" charset="0"/>
              </a:rPr>
              <a:t>едиа</a:t>
            </a:r>
            <a:r>
              <a:rPr lang="en-US" sz="2800" b="1" dirty="0" smtClean="0">
                <a:solidFill>
                  <a:srgbClr val="003399"/>
                </a:solidFill>
                <a:latin typeface="Cambria" pitchFamily="18" charset="0"/>
                <a:sym typeface="Calibri" pitchFamily="34" charset="0"/>
              </a:rPr>
              <a:t>»</a:t>
            </a:r>
          </a:p>
        </p:txBody>
      </p:sp>
      <p:pic>
        <p:nvPicPr>
          <p:cNvPr id="7" name="Рисунок 6" descr="ПОЛОСА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273316"/>
            <a:ext cx="9144000" cy="9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Полоса для шаблона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088740"/>
            <a:ext cx="9144000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503548" y="1592796"/>
            <a:ext cx="730881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01600">
              <a:buClr>
                <a:srgbClr val="E06666"/>
              </a:buClr>
              <a:buSzPct val="100000"/>
              <a:buBlip>
                <a:blip r:embed="rId6"/>
              </a:buBlip>
            </a:pPr>
            <a:r>
              <a:rPr lang="ru-RU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 </a:t>
            </a:r>
            <a:r>
              <a:rPr lang="en-US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управление</a:t>
            </a:r>
            <a:r>
              <a:rPr lang="en-US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</a:t>
            </a:r>
            <a:r>
              <a:rPr lang="en-US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учебным</a:t>
            </a:r>
            <a:r>
              <a:rPr lang="en-US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</a:t>
            </a:r>
            <a:r>
              <a:rPr lang="en-US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процессом</a:t>
            </a:r>
            <a:r>
              <a:rPr lang="en-US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;</a:t>
            </a:r>
          </a:p>
          <a:p>
            <a:pPr indent="101600">
              <a:buBlip>
                <a:blip r:embed="rId6"/>
              </a:buBlip>
            </a:pPr>
            <a:endParaRPr lang="ru-RU" dirty="0" smtClean="0">
              <a:solidFill>
                <a:srgbClr val="003399"/>
              </a:solidFill>
              <a:latin typeface="Cambria" pitchFamily="18" charset="0"/>
              <a:cs typeface="Arial" pitchFamily="34" charset="0"/>
              <a:sym typeface="Calibri" pitchFamily="34" charset="0"/>
            </a:endParaRPr>
          </a:p>
          <a:p>
            <a:pPr indent="101600">
              <a:buClr>
                <a:srgbClr val="E06666"/>
              </a:buClr>
              <a:buSzPct val="100000"/>
              <a:buBlip>
                <a:blip r:embed="rId6"/>
              </a:buBlip>
            </a:pPr>
            <a:r>
              <a:rPr lang="en-US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 </a:t>
            </a:r>
            <a:r>
              <a:rPr lang="en-US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планирование</a:t>
            </a:r>
            <a:r>
              <a:rPr lang="en-US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, </a:t>
            </a:r>
            <a:r>
              <a:rPr lang="en-US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организация</a:t>
            </a:r>
            <a:r>
              <a:rPr lang="en-US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, </a:t>
            </a:r>
            <a:r>
              <a:rPr lang="en-US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контроль</a:t>
            </a:r>
            <a:r>
              <a:rPr lang="en-US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</a:t>
            </a:r>
            <a:r>
              <a:rPr lang="en-US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набора</a:t>
            </a:r>
            <a:r>
              <a:rPr lang="en-US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</a:t>
            </a:r>
            <a:r>
              <a:rPr lang="en-US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групп</a:t>
            </a:r>
            <a:r>
              <a:rPr lang="en-US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</a:t>
            </a:r>
            <a:r>
              <a:rPr lang="en-US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для</a:t>
            </a:r>
            <a:r>
              <a:rPr lang="en-US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</a:t>
            </a:r>
            <a:r>
              <a:rPr lang="en-US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электронного</a:t>
            </a:r>
            <a:r>
              <a:rPr lang="en-US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</a:t>
            </a:r>
            <a:r>
              <a:rPr lang="en-US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обучения</a:t>
            </a:r>
            <a:r>
              <a:rPr lang="en-US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;</a:t>
            </a:r>
          </a:p>
          <a:p>
            <a:pPr indent="101600">
              <a:buBlip>
                <a:blip r:embed="rId6"/>
              </a:buBlip>
            </a:pPr>
            <a:endParaRPr lang="ru-RU" dirty="0" smtClean="0">
              <a:solidFill>
                <a:srgbClr val="003399"/>
              </a:solidFill>
              <a:latin typeface="Cambria" pitchFamily="18" charset="0"/>
              <a:cs typeface="Arial" pitchFamily="34" charset="0"/>
              <a:sym typeface="Calibri" pitchFamily="34" charset="0"/>
            </a:endParaRPr>
          </a:p>
          <a:p>
            <a:pPr indent="101600">
              <a:buClr>
                <a:srgbClr val="E06666"/>
              </a:buClr>
              <a:buSzPct val="100000"/>
              <a:buBlip>
                <a:blip r:embed="rId6"/>
              </a:buBlip>
            </a:pPr>
            <a:r>
              <a:rPr lang="en-US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 </a:t>
            </a:r>
            <a:r>
              <a:rPr lang="en-US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мониторинг</a:t>
            </a:r>
            <a:r>
              <a:rPr lang="en-US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</a:t>
            </a:r>
            <a:r>
              <a:rPr lang="en-US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успеваемости</a:t>
            </a:r>
            <a:r>
              <a:rPr lang="en-US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;</a:t>
            </a:r>
          </a:p>
          <a:p>
            <a:pPr indent="101600">
              <a:buBlip>
                <a:blip r:embed="rId6"/>
              </a:buBlip>
            </a:pPr>
            <a:endParaRPr lang="ru-RU" dirty="0" smtClean="0">
              <a:solidFill>
                <a:srgbClr val="003399"/>
              </a:solidFill>
              <a:latin typeface="Cambria" pitchFamily="18" charset="0"/>
              <a:cs typeface="Arial" pitchFamily="34" charset="0"/>
              <a:sym typeface="Calibri" pitchFamily="34" charset="0"/>
            </a:endParaRPr>
          </a:p>
          <a:p>
            <a:pPr indent="101600">
              <a:buClr>
                <a:srgbClr val="E06666"/>
              </a:buClr>
              <a:buSzPct val="100000"/>
              <a:buBlip>
                <a:blip r:embed="rId6"/>
              </a:buBlip>
            </a:pPr>
            <a:r>
              <a:rPr lang="en-US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 </a:t>
            </a:r>
            <a:r>
              <a:rPr lang="en-US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формирование</a:t>
            </a:r>
            <a:r>
              <a:rPr lang="en-US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«</a:t>
            </a:r>
            <a:r>
              <a:rPr lang="en-US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портфолио</a:t>
            </a:r>
            <a:r>
              <a:rPr lang="en-US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» </a:t>
            </a:r>
            <a:r>
              <a:rPr lang="en-US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обучающегося</a:t>
            </a:r>
            <a:r>
              <a:rPr lang="en-US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;</a:t>
            </a:r>
          </a:p>
          <a:p>
            <a:pPr indent="101600">
              <a:buBlip>
                <a:blip r:embed="rId6"/>
              </a:buBlip>
            </a:pPr>
            <a:endParaRPr lang="ru-RU" dirty="0" smtClean="0">
              <a:solidFill>
                <a:srgbClr val="003399"/>
              </a:solidFill>
              <a:latin typeface="Cambria" pitchFamily="18" charset="0"/>
              <a:cs typeface="Arial" pitchFamily="34" charset="0"/>
              <a:sym typeface="Calibri" pitchFamily="34" charset="0"/>
            </a:endParaRPr>
          </a:p>
          <a:p>
            <a:pPr indent="101600">
              <a:buClr>
                <a:srgbClr val="E06666"/>
              </a:buClr>
              <a:buSzPct val="100000"/>
              <a:buBlip>
                <a:blip r:embed="rId6"/>
              </a:buBlip>
            </a:pPr>
            <a:r>
              <a:rPr lang="en-US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 </a:t>
            </a:r>
            <a:r>
              <a:rPr lang="en-US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поддержка</a:t>
            </a:r>
            <a:r>
              <a:rPr lang="en-US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</a:t>
            </a:r>
            <a:r>
              <a:rPr lang="en-US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смешанного</a:t>
            </a:r>
            <a:r>
              <a:rPr lang="en-US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</a:t>
            </a:r>
            <a:r>
              <a:rPr lang="en-US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обучения</a:t>
            </a:r>
            <a:r>
              <a:rPr lang="en-US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(blended-learning);</a:t>
            </a:r>
          </a:p>
          <a:p>
            <a:pPr indent="101600">
              <a:buBlip>
                <a:blip r:embed="rId6"/>
              </a:buBlip>
            </a:pPr>
            <a:endParaRPr lang="ru-RU" dirty="0" smtClean="0">
              <a:solidFill>
                <a:srgbClr val="003399"/>
              </a:solidFill>
              <a:latin typeface="Cambria" pitchFamily="18" charset="0"/>
              <a:cs typeface="Arial" pitchFamily="34" charset="0"/>
              <a:sym typeface="Calibri" pitchFamily="34" charset="0"/>
            </a:endParaRPr>
          </a:p>
          <a:p>
            <a:pPr indent="101600">
              <a:buClr>
                <a:srgbClr val="E06666"/>
              </a:buClr>
              <a:buSzPct val="100000"/>
              <a:buBlip>
                <a:blip r:embed="rId6"/>
              </a:buBlip>
            </a:pPr>
            <a:r>
              <a:rPr lang="en-US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 </a:t>
            </a:r>
            <a:r>
              <a:rPr lang="en-US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наличие</a:t>
            </a:r>
            <a:r>
              <a:rPr lang="en-US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</a:t>
            </a:r>
            <a:r>
              <a:rPr lang="en-US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средств</a:t>
            </a:r>
            <a:r>
              <a:rPr lang="en-US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</a:t>
            </a:r>
            <a:r>
              <a:rPr lang="en-US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разработки</a:t>
            </a:r>
            <a:r>
              <a:rPr lang="en-US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</a:t>
            </a:r>
            <a:r>
              <a:rPr lang="en-US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учебных</a:t>
            </a:r>
            <a:r>
              <a:rPr lang="en-US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</a:t>
            </a:r>
            <a:r>
              <a:rPr lang="en-US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элементов</a:t>
            </a:r>
            <a:r>
              <a:rPr lang="en-US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(</a:t>
            </a:r>
            <a:r>
              <a:rPr lang="en-US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лекций</a:t>
            </a:r>
            <a:r>
              <a:rPr lang="en-US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и </a:t>
            </a:r>
            <a:r>
              <a:rPr lang="en-US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тестов</a:t>
            </a:r>
            <a:r>
              <a:rPr lang="en-US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);</a:t>
            </a:r>
          </a:p>
          <a:p>
            <a:pPr indent="101600">
              <a:buBlip>
                <a:blip r:embed="rId6"/>
              </a:buBlip>
            </a:pPr>
            <a:endParaRPr lang="ru-RU" dirty="0" smtClean="0">
              <a:solidFill>
                <a:srgbClr val="003399"/>
              </a:solidFill>
              <a:latin typeface="Cambria" pitchFamily="18" charset="0"/>
              <a:cs typeface="Arial" pitchFamily="34" charset="0"/>
              <a:sym typeface="Calibri" pitchFamily="34" charset="0"/>
            </a:endParaRPr>
          </a:p>
          <a:p>
            <a:pPr indent="101600">
              <a:buClr>
                <a:srgbClr val="E06666"/>
              </a:buClr>
              <a:buSzPct val="100000"/>
              <a:buBlip>
                <a:blip r:embed="rId6"/>
              </a:buBlip>
            </a:pPr>
            <a:r>
              <a:rPr lang="en-US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 </a:t>
            </a:r>
            <a:r>
              <a:rPr lang="en-US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поддержка</a:t>
            </a:r>
            <a:r>
              <a:rPr lang="en-US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</a:t>
            </a:r>
            <a:r>
              <a:rPr lang="en-US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международного</a:t>
            </a:r>
            <a:r>
              <a:rPr lang="en-US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</a:t>
            </a:r>
            <a:r>
              <a:rPr lang="en-US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стандарта</a:t>
            </a:r>
            <a:r>
              <a:rPr lang="en-US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SCORM</a:t>
            </a:r>
            <a:endParaRPr lang="en-US" dirty="0">
              <a:solidFill>
                <a:srgbClr val="003399"/>
              </a:solidFill>
              <a:latin typeface="Cambria" pitchFamily="18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pPr>
              <a:defRPr/>
            </a:pPr>
            <a:fld id="{32960F26-63F8-48CF-A0FF-2A80A5F40F75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Прямоугольник 8"/>
          <p:cNvSpPr>
            <a:spLocks noChangeArrowheads="1"/>
          </p:cNvSpPr>
          <p:nvPr/>
        </p:nvSpPr>
        <p:spPr bwMode="auto">
          <a:xfrm>
            <a:off x="647564" y="152636"/>
            <a:ext cx="7596844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003399"/>
                </a:solidFill>
                <a:latin typeface="Cambria" pitchFamily="18" charset="0"/>
              </a:rPr>
              <a:t>СОВРЕМЕННЫЕ ТРЕБОВАНИЯ </a:t>
            </a:r>
          </a:p>
          <a:p>
            <a:pPr algn="ctr"/>
            <a:r>
              <a:rPr lang="ru-RU" sz="2500" b="1" dirty="0" smtClean="0">
                <a:solidFill>
                  <a:srgbClr val="003399"/>
                </a:solidFill>
                <a:latin typeface="Cambria" pitchFamily="18" charset="0"/>
              </a:rPr>
              <a:t>К ПРОФЕССИОНАЛЬНОМУ ОБРАЗОВАНИЮ</a:t>
            </a:r>
            <a:endParaRPr lang="ru-RU" sz="2500" b="1" dirty="0">
              <a:solidFill>
                <a:srgbClr val="003399"/>
              </a:solidFill>
              <a:latin typeface="Cambria" pitchFamily="18" charset="0"/>
            </a:endParaRPr>
          </a:p>
        </p:txBody>
      </p:sp>
      <p:sp>
        <p:nvSpPr>
          <p:cNvPr id="2" name="TextBox 10"/>
          <p:cNvSpPr txBox="1">
            <a:spLocks noChangeArrowheads="1"/>
          </p:cNvSpPr>
          <p:nvPr/>
        </p:nvSpPr>
        <p:spPr bwMode="auto">
          <a:xfrm>
            <a:off x="2268538" y="168275"/>
            <a:ext cx="43195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40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3" name="Рисунок 11" descr="ПОЛОСА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524625"/>
            <a:ext cx="9144000" cy="9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Рисунок 10" descr="Полоса для шаблона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24744"/>
            <a:ext cx="9144000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143508" y="2420888"/>
            <a:ext cx="3543300" cy="3477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</a:rPr>
              <a:t>В ассортименте издательства около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rgbClr val="FF0000"/>
                </a:solidFill>
                <a:latin typeface="Cambria" pitchFamily="18" charset="0"/>
                <a:cs typeface="Arial" pitchFamily="34" charset="0"/>
              </a:rPr>
              <a:t>3</a:t>
            </a:r>
            <a:r>
              <a:rPr lang="ru-RU" sz="2000" b="1" dirty="0" smtClean="0">
                <a:solidFill>
                  <a:srgbClr val="FF0000"/>
                </a:solidFill>
                <a:latin typeface="Cambria" pitchFamily="18" charset="0"/>
                <a:cs typeface="Arial" pitchFamily="34" charset="0"/>
              </a:rPr>
              <a:t>000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</a:rPr>
              <a:t>наименований литературы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</a:rPr>
              <a:t>по самым разным отраслям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</a:rPr>
              <a:t>и направлениям образования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 smtClean="0">
              <a:solidFill>
                <a:srgbClr val="003399"/>
              </a:solidFill>
              <a:latin typeface="Cambria" pitchFamily="18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\\004-1\acad_doc\_METOD\Хранилище\Презентации\Презентации\Об издательстве\Katalog_2015_ВПО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2672916"/>
            <a:ext cx="2448272" cy="3485187"/>
          </a:xfrm>
          <a:prstGeom prst="rect">
            <a:avLst/>
          </a:prstGeom>
          <a:noFill/>
        </p:spPr>
      </p:pic>
      <p:pic>
        <p:nvPicPr>
          <p:cNvPr id="13" name="Picture 3" descr="\\004-1\acad_doc\_METOD\Хранилище\Презентации\Презентации\Об издательстве\Katalog_2015_СПО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1664804"/>
            <a:ext cx="2448272" cy="3485187"/>
          </a:xfrm>
          <a:prstGeom prst="rect">
            <a:avLst/>
          </a:prstGeom>
          <a:noFill/>
        </p:spPr>
      </p:pic>
      <p:grpSp>
        <p:nvGrpSpPr>
          <p:cNvPr id="14" name="Group 31"/>
          <p:cNvGrpSpPr>
            <a:grpSpLocks/>
          </p:cNvGrpSpPr>
          <p:nvPr/>
        </p:nvGrpSpPr>
        <p:grpSpPr bwMode="auto">
          <a:xfrm>
            <a:off x="251520" y="5985284"/>
            <a:ext cx="936104" cy="360040"/>
            <a:chOff x="964" y="1215"/>
            <a:chExt cx="3829" cy="1889"/>
          </a:xfrm>
          <a:solidFill>
            <a:srgbClr val="260FB1"/>
          </a:solidFill>
        </p:grpSpPr>
        <p:sp>
          <p:nvSpPr>
            <p:cNvPr id="15" name="Freeform 20"/>
            <p:cNvSpPr>
              <a:spLocks noEditPoints="1"/>
            </p:cNvSpPr>
            <p:nvPr/>
          </p:nvSpPr>
          <p:spPr bwMode="auto">
            <a:xfrm>
              <a:off x="4254" y="2501"/>
              <a:ext cx="539" cy="588"/>
            </a:xfrm>
            <a:custGeom>
              <a:avLst/>
              <a:gdLst>
                <a:gd name="T0" fmla="*/ 2147483647 w 144"/>
                <a:gd name="T1" fmla="*/ 2147483647 h 157"/>
                <a:gd name="T2" fmla="*/ 2147483647 w 144"/>
                <a:gd name="T3" fmla="*/ 2147483647 h 157"/>
                <a:gd name="T4" fmla="*/ 2147483647 w 144"/>
                <a:gd name="T5" fmla="*/ 2147483647 h 157"/>
                <a:gd name="T6" fmla="*/ 2147483647 w 144"/>
                <a:gd name="T7" fmla="*/ 2147483647 h 157"/>
                <a:gd name="T8" fmla="*/ 2147483647 w 144"/>
                <a:gd name="T9" fmla="*/ 2147483647 h 157"/>
                <a:gd name="T10" fmla="*/ 2147483647 w 144"/>
                <a:gd name="T11" fmla="*/ 2147483647 h 157"/>
                <a:gd name="T12" fmla="*/ 2147483647 w 144"/>
                <a:gd name="T13" fmla="*/ 2147483647 h 157"/>
                <a:gd name="T14" fmla="*/ 2147483647 w 144"/>
                <a:gd name="T15" fmla="*/ 2147483647 h 157"/>
                <a:gd name="T16" fmla="*/ 2147483647 w 144"/>
                <a:gd name="T17" fmla="*/ 2147483647 h 157"/>
                <a:gd name="T18" fmla="*/ 2147483647 w 144"/>
                <a:gd name="T19" fmla="*/ 2147483647 h 157"/>
                <a:gd name="T20" fmla="*/ 2147483647 w 144"/>
                <a:gd name="T21" fmla="*/ 2147483647 h 157"/>
                <a:gd name="T22" fmla="*/ 2147483647 w 144"/>
                <a:gd name="T23" fmla="*/ 2147483647 h 157"/>
                <a:gd name="T24" fmla="*/ 2147483647 w 144"/>
                <a:gd name="T25" fmla="*/ 2147483647 h 157"/>
                <a:gd name="T26" fmla="*/ 2147483647 w 144"/>
                <a:gd name="T27" fmla="*/ 0 h 157"/>
                <a:gd name="T28" fmla="*/ 2147483647 w 144"/>
                <a:gd name="T29" fmla="*/ 0 h 157"/>
                <a:gd name="T30" fmla="*/ 2147483647 w 144"/>
                <a:gd name="T31" fmla="*/ 2147483647 h 157"/>
                <a:gd name="T32" fmla="*/ 2147483647 w 144"/>
                <a:gd name="T33" fmla="*/ 2147483647 h 157"/>
                <a:gd name="T34" fmla="*/ 2147483647 w 144"/>
                <a:gd name="T35" fmla="*/ 2147483647 h 157"/>
                <a:gd name="T36" fmla="*/ 2147483647 w 144"/>
                <a:gd name="T37" fmla="*/ 2147483647 h 157"/>
                <a:gd name="T38" fmla="*/ 0 w 144"/>
                <a:gd name="T39" fmla="*/ 2147483647 h 157"/>
                <a:gd name="T40" fmla="*/ 0 w 144"/>
                <a:gd name="T41" fmla="*/ 2147483647 h 157"/>
                <a:gd name="T42" fmla="*/ 2147483647 w 144"/>
                <a:gd name="T43" fmla="*/ 2147483647 h 157"/>
                <a:gd name="T44" fmla="*/ 2147483647 w 144"/>
                <a:gd name="T45" fmla="*/ 2147483647 h 157"/>
                <a:gd name="T46" fmla="*/ 2147483647 w 144"/>
                <a:gd name="T47" fmla="*/ 2147483647 h 157"/>
                <a:gd name="T48" fmla="*/ 2147483647 w 144"/>
                <a:gd name="T49" fmla="*/ 2147483647 h 157"/>
                <a:gd name="T50" fmla="*/ 2147483647 w 144"/>
                <a:gd name="T51" fmla="*/ 2147483647 h 157"/>
                <a:gd name="T52" fmla="*/ 2147483647 w 144"/>
                <a:gd name="T53" fmla="*/ 2147483647 h 15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44"/>
                <a:gd name="T82" fmla="*/ 0 h 157"/>
                <a:gd name="T83" fmla="*/ 144 w 144"/>
                <a:gd name="T84" fmla="*/ 157 h 15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44" h="157">
                  <a:moveTo>
                    <a:pt x="42" y="154"/>
                  </a:moveTo>
                  <a:cubicBezTo>
                    <a:pt x="35" y="153"/>
                    <a:pt x="32" y="149"/>
                    <a:pt x="32" y="142"/>
                  </a:cubicBezTo>
                  <a:cubicBezTo>
                    <a:pt x="32" y="138"/>
                    <a:pt x="33" y="133"/>
                    <a:pt x="35" y="126"/>
                  </a:cubicBezTo>
                  <a:lnTo>
                    <a:pt x="47" y="87"/>
                  </a:lnTo>
                  <a:cubicBezTo>
                    <a:pt x="83" y="92"/>
                    <a:pt x="104" y="114"/>
                    <a:pt x="104" y="139"/>
                  </a:cubicBezTo>
                  <a:cubicBezTo>
                    <a:pt x="104" y="147"/>
                    <a:pt x="102" y="151"/>
                    <a:pt x="95" y="154"/>
                  </a:cubicBezTo>
                  <a:lnTo>
                    <a:pt x="95" y="157"/>
                  </a:lnTo>
                  <a:lnTo>
                    <a:pt x="144" y="157"/>
                  </a:lnTo>
                  <a:lnTo>
                    <a:pt x="144" y="154"/>
                  </a:lnTo>
                  <a:cubicBezTo>
                    <a:pt x="134" y="153"/>
                    <a:pt x="132" y="145"/>
                    <a:pt x="127" y="130"/>
                  </a:cubicBezTo>
                  <a:lnTo>
                    <a:pt x="93" y="18"/>
                  </a:lnTo>
                  <a:cubicBezTo>
                    <a:pt x="92" y="16"/>
                    <a:pt x="91" y="14"/>
                    <a:pt x="91" y="12"/>
                  </a:cubicBezTo>
                  <a:cubicBezTo>
                    <a:pt x="91" y="8"/>
                    <a:pt x="93" y="6"/>
                    <a:pt x="97" y="4"/>
                  </a:cubicBezTo>
                  <a:lnTo>
                    <a:pt x="97" y="0"/>
                  </a:lnTo>
                  <a:lnTo>
                    <a:pt x="52" y="0"/>
                  </a:lnTo>
                  <a:lnTo>
                    <a:pt x="52" y="4"/>
                  </a:lnTo>
                  <a:cubicBezTo>
                    <a:pt x="56" y="6"/>
                    <a:pt x="58" y="8"/>
                    <a:pt x="58" y="12"/>
                  </a:cubicBezTo>
                  <a:cubicBezTo>
                    <a:pt x="58" y="14"/>
                    <a:pt x="57" y="16"/>
                    <a:pt x="56" y="18"/>
                  </a:cubicBezTo>
                  <a:lnTo>
                    <a:pt x="21" y="124"/>
                  </a:lnTo>
                  <a:cubicBezTo>
                    <a:pt x="16" y="140"/>
                    <a:pt x="13" y="151"/>
                    <a:pt x="0" y="154"/>
                  </a:cubicBezTo>
                  <a:lnTo>
                    <a:pt x="0" y="157"/>
                  </a:lnTo>
                  <a:lnTo>
                    <a:pt x="42" y="157"/>
                  </a:lnTo>
                  <a:lnTo>
                    <a:pt x="42" y="154"/>
                  </a:lnTo>
                  <a:close/>
                  <a:moveTo>
                    <a:pt x="51" y="75"/>
                  </a:moveTo>
                  <a:lnTo>
                    <a:pt x="69" y="20"/>
                  </a:lnTo>
                  <a:lnTo>
                    <a:pt x="90" y="91"/>
                  </a:lnTo>
                  <a:cubicBezTo>
                    <a:pt x="79" y="80"/>
                    <a:pt x="67" y="77"/>
                    <a:pt x="51" y="7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Arial" pitchFamily="34" charset="0"/>
              </a:endParaRPr>
            </a:p>
          </p:txBody>
        </p:sp>
        <p:sp>
          <p:nvSpPr>
            <p:cNvPr id="16" name="Freeform 21"/>
            <p:cNvSpPr>
              <a:spLocks noEditPoints="1"/>
            </p:cNvSpPr>
            <p:nvPr/>
          </p:nvSpPr>
          <p:spPr bwMode="auto">
            <a:xfrm>
              <a:off x="2474" y="2501"/>
              <a:ext cx="531" cy="588"/>
            </a:xfrm>
            <a:custGeom>
              <a:avLst/>
              <a:gdLst>
                <a:gd name="T0" fmla="*/ 0 w 142"/>
                <a:gd name="T1" fmla="*/ 2147483647 h 157"/>
                <a:gd name="T2" fmla="*/ 2147483647 w 142"/>
                <a:gd name="T3" fmla="*/ 2147483647 h 157"/>
                <a:gd name="T4" fmla="*/ 2147483647 w 142"/>
                <a:gd name="T5" fmla="*/ 2147483647 h 157"/>
                <a:gd name="T6" fmla="*/ 2147483647 w 142"/>
                <a:gd name="T7" fmla="*/ 2147483647 h 157"/>
                <a:gd name="T8" fmla="*/ 2147483647 w 142"/>
                <a:gd name="T9" fmla="*/ 2147483647 h 157"/>
                <a:gd name="T10" fmla="*/ 2147483647 w 142"/>
                <a:gd name="T11" fmla="*/ 0 h 157"/>
                <a:gd name="T12" fmla="*/ 0 w 142"/>
                <a:gd name="T13" fmla="*/ 0 h 157"/>
                <a:gd name="T14" fmla="*/ 0 w 142"/>
                <a:gd name="T15" fmla="*/ 2147483647 h 157"/>
                <a:gd name="T16" fmla="*/ 2147483647 w 142"/>
                <a:gd name="T17" fmla="*/ 2147483647 h 157"/>
                <a:gd name="T18" fmla="*/ 2147483647 w 142"/>
                <a:gd name="T19" fmla="*/ 2147483647 h 157"/>
                <a:gd name="T20" fmla="*/ 0 w 142"/>
                <a:gd name="T21" fmla="*/ 2147483647 h 157"/>
                <a:gd name="T22" fmla="*/ 0 w 142"/>
                <a:gd name="T23" fmla="*/ 2147483647 h 157"/>
                <a:gd name="T24" fmla="*/ 2147483647 w 142"/>
                <a:gd name="T25" fmla="*/ 2147483647 h 157"/>
                <a:gd name="T26" fmla="*/ 2147483647 w 142"/>
                <a:gd name="T27" fmla="*/ 2147483647 h 157"/>
                <a:gd name="T28" fmla="*/ 2147483647 w 142"/>
                <a:gd name="T29" fmla="*/ 2147483647 h 157"/>
                <a:gd name="T30" fmla="*/ 2147483647 w 142"/>
                <a:gd name="T31" fmla="*/ 2147483647 h 157"/>
                <a:gd name="T32" fmla="*/ 2147483647 w 142"/>
                <a:gd name="T33" fmla="*/ 2147483647 h 157"/>
                <a:gd name="T34" fmla="*/ 2147483647 w 142"/>
                <a:gd name="T35" fmla="*/ 2147483647 h 1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2"/>
                <a:gd name="T55" fmla="*/ 0 h 157"/>
                <a:gd name="T56" fmla="*/ 142 w 142"/>
                <a:gd name="T57" fmla="*/ 157 h 1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2" h="157">
                  <a:moveTo>
                    <a:pt x="0" y="157"/>
                  </a:moveTo>
                  <a:lnTo>
                    <a:pt x="68" y="157"/>
                  </a:lnTo>
                  <a:cubicBezTo>
                    <a:pt x="91" y="157"/>
                    <a:pt x="107" y="154"/>
                    <a:pt x="121" y="140"/>
                  </a:cubicBezTo>
                  <a:cubicBezTo>
                    <a:pt x="134" y="127"/>
                    <a:pt x="142" y="109"/>
                    <a:pt x="142" y="89"/>
                  </a:cubicBezTo>
                  <a:cubicBezTo>
                    <a:pt x="142" y="59"/>
                    <a:pt x="129" y="33"/>
                    <a:pt x="108" y="17"/>
                  </a:cubicBezTo>
                  <a:cubicBezTo>
                    <a:pt x="94" y="6"/>
                    <a:pt x="76" y="0"/>
                    <a:pt x="55" y="0"/>
                  </a:cubicBezTo>
                  <a:lnTo>
                    <a:pt x="0" y="0"/>
                  </a:lnTo>
                  <a:lnTo>
                    <a:pt x="0" y="4"/>
                  </a:lnTo>
                  <a:cubicBezTo>
                    <a:pt x="12" y="5"/>
                    <a:pt x="13" y="12"/>
                    <a:pt x="13" y="30"/>
                  </a:cubicBezTo>
                  <a:lnTo>
                    <a:pt x="13" y="128"/>
                  </a:lnTo>
                  <a:cubicBezTo>
                    <a:pt x="13" y="145"/>
                    <a:pt x="12" y="153"/>
                    <a:pt x="0" y="154"/>
                  </a:cubicBezTo>
                  <a:lnTo>
                    <a:pt x="0" y="157"/>
                  </a:lnTo>
                  <a:close/>
                  <a:moveTo>
                    <a:pt x="38" y="124"/>
                  </a:moveTo>
                  <a:lnTo>
                    <a:pt x="38" y="34"/>
                  </a:lnTo>
                  <a:cubicBezTo>
                    <a:pt x="38" y="18"/>
                    <a:pt x="40" y="12"/>
                    <a:pt x="56" y="12"/>
                  </a:cubicBezTo>
                  <a:cubicBezTo>
                    <a:pt x="87" y="12"/>
                    <a:pt x="115" y="45"/>
                    <a:pt x="115" y="86"/>
                  </a:cubicBezTo>
                  <a:cubicBezTo>
                    <a:pt x="115" y="122"/>
                    <a:pt x="95" y="146"/>
                    <a:pt x="60" y="146"/>
                  </a:cubicBezTo>
                  <a:cubicBezTo>
                    <a:pt x="38" y="146"/>
                    <a:pt x="38" y="143"/>
                    <a:pt x="38" y="12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Arial" pitchFamily="34" charset="0"/>
              </a:endParaRPr>
            </a:p>
          </p:txBody>
        </p:sp>
        <p:sp>
          <p:nvSpPr>
            <p:cNvPr id="17" name="Freeform 22"/>
            <p:cNvSpPr>
              <a:spLocks noEditPoints="1"/>
            </p:cNvSpPr>
            <p:nvPr/>
          </p:nvSpPr>
          <p:spPr bwMode="auto">
            <a:xfrm>
              <a:off x="1917" y="2501"/>
              <a:ext cx="539" cy="588"/>
            </a:xfrm>
            <a:custGeom>
              <a:avLst/>
              <a:gdLst>
                <a:gd name="T0" fmla="*/ 2147483647 w 144"/>
                <a:gd name="T1" fmla="*/ 2147483647 h 157"/>
                <a:gd name="T2" fmla="*/ 2147483647 w 144"/>
                <a:gd name="T3" fmla="*/ 2147483647 h 157"/>
                <a:gd name="T4" fmla="*/ 2147483647 w 144"/>
                <a:gd name="T5" fmla="*/ 2147483647 h 157"/>
                <a:gd name="T6" fmla="*/ 2147483647 w 144"/>
                <a:gd name="T7" fmla="*/ 2147483647 h 157"/>
                <a:gd name="T8" fmla="*/ 2147483647 w 144"/>
                <a:gd name="T9" fmla="*/ 2147483647 h 157"/>
                <a:gd name="T10" fmla="*/ 2147483647 w 144"/>
                <a:gd name="T11" fmla="*/ 2147483647 h 157"/>
                <a:gd name="T12" fmla="*/ 2147483647 w 144"/>
                <a:gd name="T13" fmla="*/ 2147483647 h 157"/>
                <a:gd name="T14" fmla="*/ 2147483647 w 144"/>
                <a:gd name="T15" fmla="*/ 2147483647 h 157"/>
                <a:gd name="T16" fmla="*/ 2147483647 w 144"/>
                <a:gd name="T17" fmla="*/ 2147483647 h 157"/>
                <a:gd name="T18" fmla="*/ 2147483647 w 144"/>
                <a:gd name="T19" fmla="*/ 2147483647 h 157"/>
                <a:gd name="T20" fmla="*/ 2147483647 w 144"/>
                <a:gd name="T21" fmla="*/ 2147483647 h 157"/>
                <a:gd name="T22" fmla="*/ 2147483647 w 144"/>
                <a:gd name="T23" fmla="*/ 2147483647 h 157"/>
                <a:gd name="T24" fmla="*/ 2147483647 w 144"/>
                <a:gd name="T25" fmla="*/ 2147483647 h 157"/>
                <a:gd name="T26" fmla="*/ 2147483647 w 144"/>
                <a:gd name="T27" fmla="*/ 0 h 157"/>
                <a:gd name="T28" fmla="*/ 2147483647 w 144"/>
                <a:gd name="T29" fmla="*/ 0 h 157"/>
                <a:gd name="T30" fmla="*/ 2147483647 w 144"/>
                <a:gd name="T31" fmla="*/ 2147483647 h 157"/>
                <a:gd name="T32" fmla="*/ 2147483647 w 144"/>
                <a:gd name="T33" fmla="*/ 2147483647 h 157"/>
                <a:gd name="T34" fmla="*/ 2147483647 w 144"/>
                <a:gd name="T35" fmla="*/ 2147483647 h 157"/>
                <a:gd name="T36" fmla="*/ 2147483647 w 144"/>
                <a:gd name="T37" fmla="*/ 2147483647 h 157"/>
                <a:gd name="T38" fmla="*/ 0 w 144"/>
                <a:gd name="T39" fmla="*/ 2147483647 h 157"/>
                <a:gd name="T40" fmla="*/ 0 w 144"/>
                <a:gd name="T41" fmla="*/ 2147483647 h 157"/>
                <a:gd name="T42" fmla="*/ 2147483647 w 144"/>
                <a:gd name="T43" fmla="*/ 2147483647 h 157"/>
                <a:gd name="T44" fmla="*/ 2147483647 w 144"/>
                <a:gd name="T45" fmla="*/ 2147483647 h 157"/>
                <a:gd name="T46" fmla="*/ 2147483647 w 144"/>
                <a:gd name="T47" fmla="*/ 2147483647 h 157"/>
                <a:gd name="T48" fmla="*/ 2147483647 w 144"/>
                <a:gd name="T49" fmla="*/ 2147483647 h 157"/>
                <a:gd name="T50" fmla="*/ 2147483647 w 144"/>
                <a:gd name="T51" fmla="*/ 2147483647 h 157"/>
                <a:gd name="T52" fmla="*/ 2147483647 w 144"/>
                <a:gd name="T53" fmla="*/ 2147483647 h 15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44"/>
                <a:gd name="T82" fmla="*/ 0 h 157"/>
                <a:gd name="T83" fmla="*/ 144 w 144"/>
                <a:gd name="T84" fmla="*/ 157 h 15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44" h="157">
                  <a:moveTo>
                    <a:pt x="43" y="154"/>
                  </a:moveTo>
                  <a:cubicBezTo>
                    <a:pt x="35" y="153"/>
                    <a:pt x="32" y="149"/>
                    <a:pt x="32" y="142"/>
                  </a:cubicBezTo>
                  <a:cubicBezTo>
                    <a:pt x="32" y="138"/>
                    <a:pt x="33" y="133"/>
                    <a:pt x="35" y="126"/>
                  </a:cubicBezTo>
                  <a:lnTo>
                    <a:pt x="48" y="87"/>
                  </a:lnTo>
                  <a:cubicBezTo>
                    <a:pt x="84" y="92"/>
                    <a:pt x="105" y="114"/>
                    <a:pt x="105" y="139"/>
                  </a:cubicBezTo>
                  <a:cubicBezTo>
                    <a:pt x="105" y="147"/>
                    <a:pt x="102" y="151"/>
                    <a:pt x="96" y="154"/>
                  </a:cubicBezTo>
                  <a:lnTo>
                    <a:pt x="96" y="157"/>
                  </a:lnTo>
                  <a:lnTo>
                    <a:pt x="144" y="157"/>
                  </a:lnTo>
                  <a:lnTo>
                    <a:pt x="144" y="154"/>
                  </a:lnTo>
                  <a:cubicBezTo>
                    <a:pt x="135" y="153"/>
                    <a:pt x="132" y="145"/>
                    <a:pt x="128" y="130"/>
                  </a:cubicBezTo>
                  <a:lnTo>
                    <a:pt x="93" y="18"/>
                  </a:lnTo>
                  <a:cubicBezTo>
                    <a:pt x="92" y="16"/>
                    <a:pt x="92" y="14"/>
                    <a:pt x="92" y="12"/>
                  </a:cubicBezTo>
                  <a:cubicBezTo>
                    <a:pt x="92" y="8"/>
                    <a:pt x="93" y="6"/>
                    <a:pt x="97" y="4"/>
                  </a:cubicBezTo>
                  <a:lnTo>
                    <a:pt x="97" y="0"/>
                  </a:lnTo>
                  <a:lnTo>
                    <a:pt x="52" y="0"/>
                  </a:lnTo>
                  <a:lnTo>
                    <a:pt x="52" y="4"/>
                  </a:lnTo>
                  <a:cubicBezTo>
                    <a:pt x="56" y="6"/>
                    <a:pt x="58" y="8"/>
                    <a:pt x="58" y="12"/>
                  </a:cubicBezTo>
                  <a:cubicBezTo>
                    <a:pt x="58" y="14"/>
                    <a:pt x="58" y="16"/>
                    <a:pt x="57" y="18"/>
                  </a:cubicBezTo>
                  <a:lnTo>
                    <a:pt x="22" y="124"/>
                  </a:lnTo>
                  <a:cubicBezTo>
                    <a:pt x="17" y="140"/>
                    <a:pt x="13" y="151"/>
                    <a:pt x="0" y="154"/>
                  </a:cubicBezTo>
                  <a:lnTo>
                    <a:pt x="0" y="157"/>
                  </a:lnTo>
                  <a:lnTo>
                    <a:pt x="43" y="157"/>
                  </a:lnTo>
                  <a:lnTo>
                    <a:pt x="43" y="154"/>
                  </a:lnTo>
                  <a:close/>
                  <a:moveTo>
                    <a:pt x="51" y="75"/>
                  </a:moveTo>
                  <a:lnTo>
                    <a:pt x="69" y="20"/>
                  </a:lnTo>
                  <a:lnTo>
                    <a:pt x="91" y="91"/>
                  </a:lnTo>
                  <a:cubicBezTo>
                    <a:pt x="80" y="80"/>
                    <a:pt x="67" y="77"/>
                    <a:pt x="51" y="7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Arial" pitchFamily="34" charset="0"/>
              </a:endParaRPr>
            </a:p>
          </p:txBody>
        </p:sp>
        <p:sp>
          <p:nvSpPr>
            <p:cNvPr id="18" name="Freeform 23"/>
            <p:cNvSpPr>
              <a:spLocks noEditPoints="1"/>
            </p:cNvSpPr>
            <p:nvPr/>
          </p:nvSpPr>
          <p:spPr bwMode="auto">
            <a:xfrm>
              <a:off x="964" y="2501"/>
              <a:ext cx="538" cy="588"/>
            </a:xfrm>
            <a:custGeom>
              <a:avLst/>
              <a:gdLst>
                <a:gd name="T0" fmla="*/ 2147483647 w 144"/>
                <a:gd name="T1" fmla="*/ 2147483647 h 157"/>
                <a:gd name="T2" fmla="*/ 2147483647 w 144"/>
                <a:gd name="T3" fmla="*/ 2147483647 h 157"/>
                <a:gd name="T4" fmla="*/ 2147483647 w 144"/>
                <a:gd name="T5" fmla="*/ 2147483647 h 157"/>
                <a:gd name="T6" fmla="*/ 2147483647 w 144"/>
                <a:gd name="T7" fmla="*/ 2147483647 h 157"/>
                <a:gd name="T8" fmla="*/ 2147483647 w 144"/>
                <a:gd name="T9" fmla="*/ 2147483647 h 157"/>
                <a:gd name="T10" fmla="*/ 2147483647 w 144"/>
                <a:gd name="T11" fmla="*/ 2147483647 h 157"/>
                <a:gd name="T12" fmla="*/ 2147483647 w 144"/>
                <a:gd name="T13" fmla="*/ 2147483647 h 157"/>
                <a:gd name="T14" fmla="*/ 2147483647 w 144"/>
                <a:gd name="T15" fmla="*/ 2147483647 h 157"/>
                <a:gd name="T16" fmla="*/ 2147483647 w 144"/>
                <a:gd name="T17" fmla="*/ 2147483647 h 157"/>
                <a:gd name="T18" fmla="*/ 2147483647 w 144"/>
                <a:gd name="T19" fmla="*/ 2147483647 h 157"/>
                <a:gd name="T20" fmla="*/ 2147483647 w 144"/>
                <a:gd name="T21" fmla="*/ 2147483647 h 157"/>
                <a:gd name="T22" fmla="*/ 2147483647 w 144"/>
                <a:gd name="T23" fmla="*/ 2147483647 h 157"/>
                <a:gd name="T24" fmla="*/ 2147483647 w 144"/>
                <a:gd name="T25" fmla="*/ 2147483647 h 157"/>
                <a:gd name="T26" fmla="*/ 2147483647 w 144"/>
                <a:gd name="T27" fmla="*/ 0 h 157"/>
                <a:gd name="T28" fmla="*/ 2147483647 w 144"/>
                <a:gd name="T29" fmla="*/ 0 h 157"/>
                <a:gd name="T30" fmla="*/ 2147483647 w 144"/>
                <a:gd name="T31" fmla="*/ 2147483647 h 157"/>
                <a:gd name="T32" fmla="*/ 2147483647 w 144"/>
                <a:gd name="T33" fmla="*/ 2147483647 h 157"/>
                <a:gd name="T34" fmla="*/ 2147483647 w 144"/>
                <a:gd name="T35" fmla="*/ 2147483647 h 157"/>
                <a:gd name="T36" fmla="*/ 2147483647 w 144"/>
                <a:gd name="T37" fmla="*/ 2147483647 h 157"/>
                <a:gd name="T38" fmla="*/ 0 w 144"/>
                <a:gd name="T39" fmla="*/ 2147483647 h 157"/>
                <a:gd name="T40" fmla="*/ 0 w 144"/>
                <a:gd name="T41" fmla="*/ 2147483647 h 157"/>
                <a:gd name="T42" fmla="*/ 2147483647 w 144"/>
                <a:gd name="T43" fmla="*/ 2147483647 h 157"/>
                <a:gd name="T44" fmla="*/ 2147483647 w 144"/>
                <a:gd name="T45" fmla="*/ 2147483647 h 157"/>
                <a:gd name="T46" fmla="*/ 2147483647 w 144"/>
                <a:gd name="T47" fmla="*/ 2147483647 h 157"/>
                <a:gd name="T48" fmla="*/ 2147483647 w 144"/>
                <a:gd name="T49" fmla="*/ 2147483647 h 157"/>
                <a:gd name="T50" fmla="*/ 2147483647 w 144"/>
                <a:gd name="T51" fmla="*/ 2147483647 h 157"/>
                <a:gd name="T52" fmla="*/ 2147483647 w 144"/>
                <a:gd name="T53" fmla="*/ 2147483647 h 15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44"/>
                <a:gd name="T82" fmla="*/ 0 h 157"/>
                <a:gd name="T83" fmla="*/ 144 w 144"/>
                <a:gd name="T84" fmla="*/ 157 h 15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44" h="157">
                  <a:moveTo>
                    <a:pt x="43" y="154"/>
                  </a:moveTo>
                  <a:cubicBezTo>
                    <a:pt x="35" y="153"/>
                    <a:pt x="32" y="149"/>
                    <a:pt x="32" y="142"/>
                  </a:cubicBezTo>
                  <a:cubicBezTo>
                    <a:pt x="32" y="138"/>
                    <a:pt x="33" y="133"/>
                    <a:pt x="35" y="126"/>
                  </a:cubicBezTo>
                  <a:lnTo>
                    <a:pt x="48" y="87"/>
                  </a:lnTo>
                  <a:cubicBezTo>
                    <a:pt x="84" y="92"/>
                    <a:pt x="104" y="114"/>
                    <a:pt x="104" y="139"/>
                  </a:cubicBezTo>
                  <a:cubicBezTo>
                    <a:pt x="104" y="147"/>
                    <a:pt x="102" y="151"/>
                    <a:pt x="96" y="154"/>
                  </a:cubicBezTo>
                  <a:lnTo>
                    <a:pt x="96" y="157"/>
                  </a:lnTo>
                  <a:lnTo>
                    <a:pt x="144" y="157"/>
                  </a:lnTo>
                  <a:lnTo>
                    <a:pt x="144" y="154"/>
                  </a:lnTo>
                  <a:cubicBezTo>
                    <a:pt x="135" y="153"/>
                    <a:pt x="132" y="145"/>
                    <a:pt x="128" y="130"/>
                  </a:cubicBezTo>
                  <a:lnTo>
                    <a:pt x="93" y="18"/>
                  </a:lnTo>
                  <a:cubicBezTo>
                    <a:pt x="92" y="16"/>
                    <a:pt x="92" y="14"/>
                    <a:pt x="92" y="12"/>
                  </a:cubicBezTo>
                  <a:cubicBezTo>
                    <a:pt x="92" y="8"/>
                    <a:pt x="93" y="6"/>
                    <a:pt x="97" y="4"/>
                  </a:cubicBezTo>
                  <a:lnTo>
                    <a:pt x="97" y="0"/>
                  </a:lnTo>
                  <a:lnTo>
                    <a:pt x="52" y="0"/>
                  </a:lnTo>
                  <a:lnTo>
                    <a:pt x="52" y="4"/>
                  </a:lnTo>
                  <a:cubicBezTo>
                    <a:pt x="56" y="6"/>
                    <a:pt x="58" y="8"/>
                    <a:pt x="58" y="12"/>
                  </a:cubicBezTo>
                  <a:cubicBezTo>
                    <a:pt x="58" y="14"/>
                    <a:pt x="58" y="16"/>
                    <a:pt x="57" y="18"/>
                  </a:cubicBezTo>
                  <a:lnTo>
                    <a:pt x="22" y="124"/>
                  </a:lnTo>
                  <a:cubicBezTo>
                    <a:pt x="17" y="140"/>
                    <a:pt x="13" y="151"/>
                    <a:pt x="0" y="154"/>
                  </a:cubicBezTo>
                  <a:lnTo>
                    <a:pt x="0" y="157"/>
                  </a:lnTo>
                  <a:lnTo>
                    <a:pt x="43" y="157"/>
                  </a:lnTo>
                  <a:lnTo>
                    <a:pt x="43" y="154"/>
                  </a:lnTo>
                  <a:close/>
                  <a:moveTo>
                    <a:pt x="51" y="75"/>
                  </a:moveTo>
                  <a:lnTo>
                    <a:pt x="69" y="20"/>
                  </a:lnTo>
                  <a:lnTo>
                    <a:pt x="91" y="91"/>
                  </a:lnTo>
                  <a:cubicBezTo>
                    <a:pt x="80" y="80"/>
                    <a:pt x="67" y="77"/>
                    <a:pt x="51" y="7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Arial" pitchFamily="34" charset="0"/>
              </a:endParaRPr>
            </a:p>
          </p:txBody>
        </p:sp>
        <p:sp>
          <p:nvSpPr>
            <p:cNvPr id="19" name="Freeform 24"/>
            <p:cNvSpPr>
              <a:spLocks/>
            </p:cNvSpPr>
            <p:nvPr/>
          </p:nvSpPr>
          <p:spPr bwMode="auto">
            <a:xfrm>
              <a:off x="4150" y="1978"/>
              <a:ext cx="198" cy="609"/>
            </a:xfrm>
            <a:custGeom>
              <a:avLst/>
              <a:gdLst>
                <a:gd name="T0" fmla="*/ 2147483647 w 53"/>
                <a:gd name="T1" fmla="*/ 0 h 163"/>
                <a:gd name="T2" fmla="*/ 0 w 53"/>
                <a:gd name="T3" fmla="*/ 2147483647 h 163"/>
                <a:gd name="T4" fmla="*/ 0 w 53"/>
                <a:gd name="T5" fmla="*/ 2147483647 h 163"/>
                <a:gd name="T6" fmla="*/ 2147483647 w 53"/>
                <a:gd name="T7" fmla="*/ 2147483647 h 163"/>
                <a:gd name="T8" fmla="*/ 2147483647 w 53"/>
                <a:gd name="T9" fmla="*/ 2147483647 h 163"/>
                <a:gd name="T10" fmla="*/ 0 w 53"/>
                <a:gd name="T11" fmla="*/ 2147483647 h 163"/>
                <a:gd name="T12" fmla="*/ 0 w 53"/>
                <a:gd name="T13" fmla="*/ 2147483647 h 163"/>
                <a:gd name="T14" fmla="*/ 2147483647 w 53"/>
                <a:gd name="T15" fmla="*/ 2147483647 h 163"/>
                <a:gd name="T16" fmla="*/ 2147483647 w 53"/>
                <a:gd name="T17" fmla="*/ 2147483647 h 163"/>
                <a:gd name="T18" fmla="*/ 2147483647 w 53"/>
                <a:gd name="T19" fmla="*/ 2147483647 h 163"/>
                <a:gd name="T20" fmla="*/ 2147483647 w 53"/>
                <a:gd name="T21" fmla="*/ 0 h 16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3"/>
                <a:gd name="T34" fmla="*/ 0 h 163"/>
                <a:gd name="T35" fmla="*/ 53 w 53"/>
                <a:gd name="T36" fmla="*/ 163 h 16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3" h="163">
                  <a:moveTo>
                    <a:pt x="39" y="0"/>
                  </a:moveTo>
                  <a:lnTo>
                    <a:pt x="0" y="6"/>
                  </a:lnTo>
                  <a:lnTo>
                    <a:pt x="0" y="7"/>
                  </a:lnTo>
                  <a:cubicBezTo>
                    <a:pt x="15" y="9"/>
                    <a:pt x="15" y="24"/>
                    <a:pt x="15" y="38"/>
                  </a:cubicBezTo>
                  <a:lnTo>
                    <a:pt x="15" y="131"/>
                  </a:lnTo>
                  <a:cubicBezTo>
                    <a:pt x="15" y="144"/>
                    <a:pt x="15" y="159"/>
                    <a:pt x="0" y="160"/>
                  </a:cubicBezTo>
                  <a:lnTo>
                    <a:pt x="0" y="163"/>
                  </a:lnTo>
                  <a:lnTo>
                    <a:pt x="53" y="163"/>
                  </a:lnTo>
                  <a:lnTo>
                    <a:pt x="53" y="160"/>
                  </a:lnTo>
                  <a:cubicBezTo>
                    <a:pt x="39" y="159"/>
                    <a:pt x="39" y="145"/>
                    <a:pt x="39" y="131"/>
                  </a:cubicBezTo>
                  <a:lnTo>
                    <a:pt x="39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Arial" pitchFamily="34" charset="0"/>
              </a:endParaRPr>
            </a:p>
          </p:txBody>
        </p:sp>
        <p:sp>
          <p:nvSpPr>
            <p:cNvPr id="20" name="Freeform 25"/>
            <p:cNvSpPr>
              <a:spLocks/>
            </p:cNvSpPr>
            <p:nvPr/>
          </p:nvSpPr>
          <p:spPr bwMode="auto">
            <a:xfrm>
              <a:off x="4157" y="1783"/>
              <a:ext cx="154" cy="165"/>
            </a:xfrm>
            <a:custGeom>
              <a:avLst/>
              <a:gdLst>
                <a:gd name="T0" fmla="*/ 0 w 41"/>
                <a:gd name="T1" fmla="*/ 2147483647 h 44"/>
                <a:gd name="T2" fmla="*/ 2147483647 w 41"/>
                <a:gd name="T3" fmla="*/ 2147483647 h 44"/>
                <a:gd name="T4" fmla="*/ 2147483647 w 41"/>
                <a:gd name="T5" fmla="*/ 2147483647 h 44"/>
                <a:gd name="T6" fmla="*/ 2147483647 w 41"/>
                <a:gd name="T7" fmla="*/ 0 h 44"/>
                <a:gd name="T8" fmla="*/ 0 w 41"/>
                <a:gd name="T9" fmla="*/ 2147483647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"/>
                <a:gd name="T16" fmla="*/ 0 h 44"/>
                <a:gd name="T17" fmla="*/ 41 w 41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" h="44">
                  <a:moveTo>
                    <a:pt x="0" y="22"/>
                  </a:moveTo>
                  <a:cubicBezTo>
                    <a:pt x="0" y="34"/>
                    <a:pt x="8" y="44"/>
                    <a:pt x="21" y="44"/>
                  </a:cubicBezTo>
                  <a:cubicBezTo>
                    <a:pt x="33" y="44"/>
                    <a:pt x="41" y="32"/>
                    <a:pt x="41" y="21"/>
                  </a:cubicBezTo>
                  <a:cubicBezTo>
                    <a:pt x="41" y="10"/>
                    <a:pt x="32" y="0"/>
                    <a:pt x="21" y="0"/>
                  </a:cubicBezTo>
                  <a:cubicBezTo>
                    <a:pt x="7" y="0"/>
                    <a:pt x="0" y="9"/>
                    <a:pt x="0" y="2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Arial" pitchFamily="34" charset="0"/>
              </a:endParaRPr>
            </a:p>
          </p:txBody>
        </p:sp>
        <p:sp>
          <p:nvSpPr>
            <p:cNvPr id="21" name="Freeform 26"/>
            <p:cNvSpPr>
              <a:spLocks/>
            </p:cNvSpPr>
            <p:nvPr/>
          </p:nvSpPr>
          <p:spPr bwMode="auto">
            <a:xfrm>
              <a:off x="1465" y="2486"/>
              <a:ext cx="493" cy="618"/>
            </a:xfrm>
            <a:custGeom>
              <a:avLst/>
              <a:gdLst>
                <a:gd name="T0" fmla="*/ 2147483647 w 132"/>
                <a:gd name="T1" fmla="*/ 2147483647 h 165"/>
                <a:gd name="T2" fmla="*/ 2147483647 w 132"/>
                <a:gd name="T3" fmla="*/ 2147483647 h 165"/>
                <a:gd name="T4" fmla="*/ 2147483647 w 132"/>
                <a:gd name="T5" fmla="*/ 2147483647 h 165"/>
                <a:gd name="T6" fmla="*/ 2147483647 w 132"/>
                <a:gd name="T7" fmla="*/ 2147483647 h 165"/>
                <a:gd name="T8" fmla="*/ 2147483647 w 132"/>
                <a:gd name="T9" fmla="*/ 2147483647 h 165"/>
                <a:gd name="T10" fmla="*/ 2147483647 w 132"/>
                <a:gd name="T11" fmla="*/ 2147483647 h 165"/>
                <a:gd name="T12" fmla="*/ 2147483647 w 132"/>
                <a:gd name="T13" fmla="*/ 0 h 165"/>
                <a:gd name="T14" fmla="*/ 2147483647 w 132"/>
                <a:gd name="T15" fmla="*/ 2147483647 h 165"/>
                <a:gd name="T16" fmla="*/ 2147483647 w 132"/>
                <a:gd name="T17" fmla="*/ 2147483647 h 165"/>
                <a:gd name="T18" fmla="*/ 0 w 132"/>
                <a:gd name="T19" fmla="*/ 2147483647 h 165"/>
                <a:gd name="T20" fmla="*/ 2147483647 w 132"/>
                <a:gd name="T21" fmla="*/ 2147483647 h 165"/>
                <a:gd name="T22" fmla="*/ 2147483647 w 132"/>
                <a:gd name="T23" fmla="*/ 2147483647 h 165"/>
                <a:gd name="T24" fmla="*/ 2147483647 w 132"/>
                <a:gd name="T25" fmla="*/ 2147483647 h 165"/>
                <a:gd name="T26" fmla="*/ 2147483647 w 132"/>
                <a:gd name="T27" fmla="*/ 2147483647 h 165"/>
                <a:gd name="T28" fmla="*/ 2147483647 w 132"/>
                <a:gd name="T29" fmla="*/ 2147483647 h 16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32"/>
                <a:gd name="T46" fmla="*/ 0 h 165"/>
                <a:gd name="T47" fmla="*/ 132 w 132"/>
                <a:gd name="T48" fmla="*/ 165 h 16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32" h="165">
                  <a:moveTo>
                    <a:pt x="128" y="113"/>
                  </a:moveTo>
                  <a:cubicBezTo>
                    <a:pt x="118" y="139"/>
                    <a:pt x="108" y="151"/>
                    <a:pt x="88" y="151"/>
                  </a:cubicBezTo>
                  <a:cubicBezTo>
                    <a:pt x="52" y="151"/>
                    <a:pt x="25" y="116"/>
                    <a:pt x="25" y="73"/>
                  </a:cubicBezTo>
                  <a:cubicBezTo>
                    <a:pt x="25" y="37"/>
                    <a:pt x="44" y="14"/>
                    <a:pt x="73" y="14"/>
                  </a:cubicBezTo>
                  <a:cubicBezTo>
                    <a:pt x="93" y="14"/>
                    <a:pt x="109" y="25"/>
                    <a:pt x="118" y="46"/>
                  </a:cubicBezTo>
                  <a:lnTo>
                    <a:pt x="121" y="46"/>
                  </a:lnTo>
                  <a:lnTo>
                    <a:pt x="111" y="0"/>
                  </a:lnTo>
                  <a:cubicBezTo>
                    <a:pt x="107" y="3"/>
                    <a:pt x="103" y="4"/>
                    <a:pt x="99" y="4"/>
                  </a:cubicBezTo>
                  <a:cubicBezTo>
                    <a:pt x="91" y="4"/>
                    <a:pt x="80" y="1"/>
                    <a:pt x="67" y="1"/>
                  </a:cubicBezTo>
                  <a:cubicBezTo>
                    <a:pt x="25" y="1"/>
                    <a:pt x="0" y="28"/>
                    <a:pt x="0" y="75"/>
                  </a:cubicBezTo>
                  <a:cubicBezTo>
                    <a:pt x="0" y="129"/>
                    <a:pt x="30" y="165"/>
                    <a:pt x="82" y="165"/>
                  </a:cubicBezTo>
                  <a:cubicBezTo>
                    <a:pt x="91" y="165"/>
                    <a:pt x="95" y="163"/>
                    <a:pt x="104" y="163"/>
                  </a:cubicBezTo>
                  <a:cubicBezTo>
                    <a:pt x="106" y="163"/>
                    <a:pt x="110" y="163"/>
                    <a:pt x="114" y="164"/>
                  </a:cubicBezTo>
                  <a:lnTo>
                    <a:pt x="132" y="113"/>
                  </a:lnTo>
                  <a:lnTo>
                    <a:pt x="128" y="11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Arial" pitchFamily="34" charset="0"/>
              </a:endParaRPr>
            </a:p>
          </p:txBody>
        </p:sp>
        <p:sp>
          <p:nvSpPr>
            <p:cNvPr id="22" name="Freeform 27"/>
            <p:cNvSpPr>
              <a:spLocks/>
            </p:cNvSpPr>
            <p:nvPr/>
          </p:nvSpPr>
          <p:spPr bwMode="auto">
            <a:xfrm>
              <a:off x="3035" y="2486"/>
              <a:ext cx="460" cy="614"/>
            </a:xfrm>
            <a:custGeom>
              <a:avLst/>
              <a:gdLst>
                <a:gd name="T0" fmla="*/ 0 w 123"/>
                <a:gd name="T1" fmla="*/ 2147483647 h 164"/>
                <a:gd name="T2" fmla="*/ 2147483647 w 123"/>
                <a:gd name="T3" fmla="*/ 2147483647 h 164"/>
                <a:gd name="T4" fmla="*/ 2147483647 w 123"/>
                <a:gd name="T5" fmla="*/ 2147483647 h 164"/>
                <a:gd name="T6" fmla="*/ 2147483647 w 123"/>
                <a:gd name="T7" fmla="*/ 2147483647 h 164"/>
                <a:gd name="T8" fmla="*/ 2147483647 w 123"/>
                <a:gd name="T9" fmla="*/ 2147483647 h 164"/>
                <a:gd name="T10" fmla="*/ 2147483647 w 123"/>
                <a:gd name="T11" fmla="*/ 2147483647 h 164"/>
                <a:gd name="T12" fmla="*/ 2147483647 w 123"/>
                <a:gd name="T13" fmla="*/ 2147483647 h 164"/>
                <a:gd name="T14" fmla="*/ 2147483647 w 123"/>
                <a:gd name="T15" fmla="*/ 2147483647 h 164"/>
                <a:gd name="T16" fmla="*/ 2147483647 w 123"/>
                <a:gd name="T17" fmla="*/ 2147483647 h 164"/>
                <a:gd name="T18" fmla="*/ 2147483647 w 123"/>
                <a:gd name="T19" fmla="*/ 2147483647 h 164"/>
                <a:gd name="T20" fmla="*/ 2147483647 w 123"/>
                <a:gd name="T21" fmla="*/ 2147483647 h 164"/>
                <a:gd name="T22" fmla="*/ 2147483647 w 123"/>
                <a:gd name="T23" fmla="*/ 2147483647 h 164"/>
                <a:gd name="T24" fmla="*/ 2147483647 w 123"/>
                <a:gd name="T25" fmla="*/ 2147483647 h 164"/>
                <a:gd name="T26" fmla="*/ 2147483647 w 123"/>
                <a:gd name="T27" fmla="*/ 2147483647 h 164"/>
                <a:gd name="T28" fmla="*/ 2147483647 w 123"/>
                <a:gd name="T29" fmla="*/ 2147483647 h 164"/>
                <a:gd name="T30" fmla="*/ 2147483647 w 123"/>
                <a:gd name="T31" fmla="*/ 2147483647 h 164"/>
                <a:gd name="T32" fmla="*/ 2147483647 w 123"/>
                <a:gd name="T33" fmla="*/ 2147483647 h 164"/>
                <a:gd name="T34" fmla="*/ 2147483647 w 123"/>
                <a:gd name="T35" fmla="*/ 2147483647 h 164"/>
                <a:gd name="T36" fmla="*/ 2147483647 w 123"/>
                <a:gd name="T37" fmla="*/ 2147483647 h 164"/>
                <a:gd name="T38" fmla="*/ 2147483647 w 123"/>
                <a:gd name="T39" fmla="*/ 0 h 164"/>
                <a:gd name="T40" fmla="*/ 2147483647 w 123"/>
                <a:gd name="T41" fmla="*/ 2147483647 h 164"/>
                <a:gd name="T42" fmla="*/ 0 w 123"/>
                <a:gd name="T43" fmla="*/ 2147483647 h 164"/>
                <a:gd name="T44" fmla="*/ 0 w 123"/>
                <a:gd name="T45" fmla="*/ 2147483647 h 164"/>
                <a:gd name="T46" fmla="*/ 2147483647 w 123"/>
                <a:gd name="T47" fmla="*/ 2147483647 h 164"/>
                <a:gd name="T48" fmla="*/ 2147483647 w 123"/>
                <a:gd name="T49" fmla="*/ 2147483647 h 164"/>
                <a:gd name="T50" fmla="*/ 0 w 123"/>
                <a:gd name="T51" fmla="*/ 2147483647 h 164"/>
                <a:gd name="T52" fmla="*/ 0 w 123"/>
                <a:gd name="T53" fmla="*/ 2147483647 h 16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23"/>
                <a:gd name="T82" fmla="*/ 0 h 164"/>
                <a:gd name="T83" fmla="*/ 123 w 123"/>
                <a:gd name="T84" fmla="*/ 164 h 16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23" h="164">
                  <a:moveTo>
                    <a:pt x="0" y="161"/>
                  </a:moveTo>
                  <a:lnTo>
                    <a:pt x="92" y="161"/>
                  </a:lnTo>
                  <a:cubicBezTo>
                    <a:pt x="97" y="161"/>
                    <a:pt x="101" y="161"/>
                    <a:pt x="105" y="164"/>
                  </a:cubicBezTo>
                  <a:lnTo>
                    <a:pt x="123" y="103"/>
                  </a:lnTo>
                  <a:lnTo>
                    <a:pt x="120" y="103"/>
                  </a:lnTo>
                  <a:cubicBezTo>
                    <a:pt x="106" y="134"/>
                    <a:pt x="85" y="150"/>
                    <a:pt x="60" y="150"/>
                  </a:cubicBezTo>
                  <a:cubicBezTo>
                    <a:pt x="39" y="150"/>
                    <a:pt x="38" y="143"/>
                    <a:pt x="38" y="126"/>
                  </a:cubicBezTo>
                  <a:lnTo>
                    <a:pt x="38" y="60"/>
                  </a:lnTo>
                  <a:lnTo>
                    <a:pt x="50" y="60"/>
                  </a:lnTo>
                  <a:cubicBezTo>
                    <a:pt x="69" y="60"/>
                    <a:pt x="77" y="66"/>
                    <a:pt x="84" y="88"/>
                  </a:cubicBezTo>
                  <a:lnTo>
                    <a:pt x="87" y="88"/>
                  </a:lnTo>
                  <a:lnTo>
                    <a:pt x="79" y="33"/>
                  </a:lnTo>
                  <a:lnTo>
                    <a:pt x="76" y="33"/>
                  </a:lnTo>
                  <a:cubicBezTo>
                    <a:pt x="74" y="46"/>
                    <a:pt x="68" y="48"/>
                    <a:pt x="53" y="48"/>
                  </a:cubicBezTo>
                  <a:lnTo>
                    <a:pt x="38" y="48"/>
                  </a:lnTo>
                  <a:lnTo>
                    <a:pt x="38" y="34"/>
                  </a:lnTo>
                  <a:cubicBezTo>
                    <a:pt x="38" y="19"/>
                    <a:pt x="40" y="16"/>
                    <a:pt x="55" y="16"/>
                  </a:cubicBezTo>
                  <a:cubicBezTo>
                    <a:pt x="79" y="16"/>
                    <a:pt x="99" y="30"/>
                    <a:pt x="107" y="51"/>
                  </a:cubicBezTo>
                  <a:lnTo>
                    <a:pt x="110" y="51"/>
                  </a:lnTo>
                  <a:lnTo>
                    <a:pt x="99" y="0"/>
                  </a:lnTo>
                  <a:cubicBezTo>
                    <a:pt x="97" y="3"/>
                    <a:pt x="92" y="4"/>
                    <a:pt x="86" y="4"/>
                  </a:cubicBezTo>
                  <a:lnTo>
                    <a:pt x="0" y="4"/>
                  </a:lnTo>
                  <a:lnTo>
                    <a:pt x="0" y="8"/>
                  </a:lnTo>
                  <a:cubicBezTo>
                    <a:pt x="12" y="9"/>
                    <a:pt x="13" y="17"/>
                    <a:pt x="13" y="35"/>
                  </a:cubicBezTo>
                  <a:lnTo>
                    <a:pt x="13" y="131"/>
                  </a:lnTo>
                  <a:cubicBezTo>
                    <a:pt x="13" y="148"/>
                    <a:pt x="12" y="157"/>
                    <a:pt x="0" y="158"/>
                  </a:cubicBezTo>
                  <a:lnTo>
                    <a:pt x="0" y="16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Arial" pitchFamily="34" charset="0"/>
              </a:endParaRPr>
            </a:p>
          </p:txBody>
        </p:sp>
        <p:sp>
          <p:nvSpPr>
            <p:cNvPr id="23" name="Freeform 28"/>
            <p:cNvSpPr>
              <a:spLocks/>
            </p:cNvSpPr>
            <p:nvPr/>
          </p:nvSpPr>
          <p:spPr bwMode="auto">
            <a:xfrm>
              <a:off x="3521" y="2501"/>
              <a:ext cx="603" cy="588"/>
            </a:xfrm>
            <a:custGeom>
              <a:avLst/>
              <a:gdLst>
                <a:gd name="T0" fmla="*/ 2147483647 w 161"/>
                <a:gd name="T1" fmla="*/ 2147483647 h 157"/>
                <a:gd name="T2" fmla="*/ 2147483647 w 161"/>
                <a:gd name="T3" fmla="*/ 2147483647 h 157"/>
                <a:gd name="T4" fmla="*/ 2147483647 w 161"/>
                <a:gd name="T5" fmla="*/ 2147483647 h 157"/>
                <a:gd name="T6" fmla="*/ 2147483647 w 161"/>
                <a:gd name="T7" fmla="*/ 2147483647 h 157"/>
                <a:gd name="T8" fmla="*/ 2147483647 w 161"/>
                <a:gd name="T9" fmla="*/ 2147483647 h 157"/>
                <a:gd name="T10" fmla="*/ 2147483647 w 161"/>
                <a:gd name="T11" fmla="*/ 0 h 157"/>
                <a:gd name="T12" fmla="*/ 0 w 161"/>
                <a:gd name="T13" fmla="*/ 0 h 157"/>
                <a:gd name="T14" fmla="*/ 0 w 161"/>
                <a:gd name="T15" fmla="*/ 2147483647 h 157"/>
                <a:gd name="T16" fmla="*/ 2147483647 w 161"/>
                <a:gd name="T17" fmla="*/ 2147483647 h 157"/>
                <a:gd name="T18" fmla="*/ 2147483647 w 161"/>
                <a:gd name="T19" fmla="*/ 2147483647 h 157"/>
                <a:gd name="T20" fmla="*/ 0 w 161"/>
                <a:gd name="T21" fmla="*/ 2147483647 h 157"/>
                <a:gd name="T22" fmla="*/ 0 w 161"/>
                <a:gd name="T23" fmla="*/ 2147483647 h 157"/>
                <a:gd name="T24" fmla="*/ 2147483647 w 161"/>
                <a:gd name="T25" fmla="*/ 2147483647 h 157"/>
                <a:gd name="T26" fmla="*/ 2147483647 w 161"/>
                <a:gd name="T27" fmla="*/ 2147483647 h 157"/>
                <a:gd name="T28" fmla="*/ 2147483647 w 161"/>
                <a:gd name="T29" fmla="*/ 2147483647 h 157"/>
                <a:gd name="T30" fmla="*/ 2147483647 w 161"/>
                <a:gd name="T31" fmla="*/ 2147483647 h 157"/>
                <a:gd name="T32" fmla="*/ 2147483647 w 161"/>
                <a:gd name="T33" fmla="*/ 2147483647 h 157"/>
                <a:gd name="T34" fmla="*/ 2147483647 w 161"/>
                <a:gd name="T35" fmla="*/ 2147483647 h 157"/>
                <a:gd name="T36" fmla="*/ 2147483647 w 161"/>
                <a:gd name="T37" fmla="*/ 2147483647 h 157"/>
                <a:gd name="T38" fmla="*/ 2147483647 w 161"/>
                <a:gd name="T39" fmla="*/ 2147483647 h 157"/>
                <a:gd name="T40" fmla="*/ 2147483647 w 161"/>
                <a:gd name="T41" fmla="*/ 2147483647 h 157"/>
                <a:gd name="T42" fmla="*/ 2147483647 w 161"/>
                <a:gd name="T43" fmla="*/ 2147483647 h 157"/>
                <a:gd name="T44" fmla="*/ 2147483647 w 161"/>
                <a:gd name="T45" fmla="*/ 2147483647 h 157"/>
                <a:gd name="T46" fmla="*/ 2147483647 w 161"/>
                <a:gd name="T47" fmla="*/ 2147483647 h 157"/>
                <a:gd name="T48" fmla="*/ 2147483647 w 161"/>
                <a:gd name="T49" fmla="*/ 2147483647 h 157"/>
                <a:gd name="T50" fmla="*/ 2147483647 w 161"/>
                <a:gd name="T51" fmla="*/ 2147483647 h 157"/>
                <a:gd name="T52" fmla="*/ 2147483647 w 161"/>
                <a:gd name="T53" fmla="*/ 0 h 157"/>
                <a:gd name="T54" fmla="*/ 2147483647 w 161"/>
                <a:gd name="T55" fmla="*/ 0 h 157"/>
                <a:gd name="T56" fmla="*/ 2147483647 w 161"/>
                <a:gd name="T57" fmla="*/ 2147483647 h 157"/>
                <a:gd name="T58" fmla="*/ 2147483647 w 161"/>
                <a:gd name="T59" fmla="*/ 2147483647 h 157"/>
                <a:gd name="T60" fmla="*/ 2147483647 w 161"/>
                <a:gd name="T61" fmla="*/ 2147483647 h 15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61"/>
                <a:gd name="T94" fmla="*/ 0 h 157"/>
                <a:gd name="T95" fmla="*/ 161 w 161"/>
                <a:gd name="T96" fmla="*/ 157 h 15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61" h="157">
                  <a:moveTo>
                    <a:pt x="111" y="18"/>
                  </a:moveTo>
                  <a:lnTo>
                    <a:pt x="79" y="108"/>
                  </a:lnTo>
                  <a:lnTo>
                    <a:pt x="51" y="18"/>
                  </a:lnTo>
                  <a:cubicBezTo>
                    <a:pt x="50" y="14"/>
                    <a:pt x="49" y="12"/>
                    <a:pt x="49" y="10"/>
                  </a:cubicBezTo>
                  <a:cubicBezTo>
                    <a:pt x="49" y="7"/>
                    <a:pt x="50" y="5"/>
                    <a:pt x="53" y="4"/>
                  </a:cubicBezTo>
                  <a:lnTo>
                    <a:pt x="53" y="0"/>
                  </a:lnTo>
                  <a:lnTo>
                    <a:pt x="0" y="0"/>
                  </a:lnTo>
                  <a:lnTo>
                    <a:pt x="0" y="4"/>
                  </a:lnTo>
                  <a:cubicBezTo>
                    <a:pt x="13" y="5"/>
                    <a:pt x="14" y="13"/>
                    <a:pt x="14" y="31"/>
                  </a:cubicBezTo>
                  <a:lnTo>
                    <a:pt x="14" y="127"/>
                  </a:lnTo>
                  <a:cubicBezTo>
                    <a:pt x="14" y="144"/>
                    <a:pt x="13" y="153"/>
                    <a:pt x="0" y="154"/>
                  </a:cubicBezTo>
                  <a:lnTo>
                    <a:pt x="0" y="157"/>
                  </a:lnTo>
                  <a:lnTo>
                    <a:pt x="41" y="157"/>
                  </a:lnTo>
                  <a:lnTo>
                    <a:pt x="41" y="154"/>
                  </a:lnTo>
                  <a:cubicBezTo>
                    <a:pt x="29" y="153"/>
                    <a:pt x="28" y="144"/>
                    <a:pt x="28" y="127"/>
                  </a:cubicBezTo>
                  <a:lnTo>
                    <a:pt x="28" y="20"/>
                  </a:lnTo>
                  <a:lnTo>
                    <a:pt x="74" y="156"/>
                  </a:lnTo>
                  <a:lnTo>
                    <a:pt x="123" y="18"/>
                  </a:lnTo>
                  <a:lnTo>
                    <a:pt x="123" y="127"/>
                  </a:lnTo>
                  <a:cubicBezTo>
                    <a:pt x="123" y="144"/>
                    <a:pt x="122" y="153"/>
                    <a:pt x="110" y="154"/>
                  </a:cubicBezTo>
                  <a:lnTo>
                    <a:pt x="110" y="157"/>
                  </a:lnTo>
                  <a:lnTo>
                    <a:pt x="161" y="157"/>
                  </a:lnTo>
                  <a:lnTo>
                    <a:pt x="161" y="154"/>
                  </a:lnTo>
                  <a:cubicBezTo>
                    <a:pt x="149" y="153"/>
                    <a:pt x="148" y="144"/>
                    <a:pt x="148" y="127"/>
                  </a:cubicBezTo>
                  <a:lnTo>
                    <a:pt x="148" y="31"/>
                  </a:lnTo>
                  <a:cubicBezTo>
                    <a:pt x="148" y="13"/>
                    <a:pt x="149" y="5"/>
                    <a:pt x="161" y="4"/>
                  </a:cubicBezTo>
                  <a:lnTo>
                    <a:pt x="161" y="0"/>
                  </a:lnTo>
                  <a:lnTo>
                    <a:pt x="108" y="0"/>
                  </a:lnTo>
                  <a:lnTo>
                    <a:pt x="108" y="4"/>
                  </a:lnTo>
                  <a:cubicBezTo>
                    <a:pt x="111" y="5"/>
                    <a:pt x="113" y="7"/>
                    <a:pt x="113" y="10"/>
                  </a:cubicBezTo>
                  <a:cubicBezTo>
                    <a:pt x="113" y="11"/>
                    <a:pt x="112" y="14"/>
                    <a:pt x="111" y="1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Arial" pitchFamily="34" charset="0"/>
              </a:endParaRPr>
            </a:p>
          </p:txBody>
        </p:sp>
        <p:sp>
          <p:nvSpPr>
            <p:cNvPr id="24" name="Freeform 29"/>
            <p:cNvSpPr>
              <a:spLocks/>
            </p:cNvSpPr>
            <p:nvPr/>
          </p:nvSpPr>
          <p:spPr bwMode="auto">
            <a:xfrm>
              <a:off x="1469" y="1215"/>
              <a:ext cx="2871" cy="942"/>
            </a:xfrm>
            <a:custGeom>
              <a:avLst/>
              <a:gdLst>
                <a:gd name="T0" fmla="*/ 0 w 768"/>
                <a:gd name="T1" fmla="*/ 2147483647 h 252"/>
                <a:gd name="T2" fmla="*/ 2147483647 w 768"/>
                <a:gd name="T3" fmla="*/ 0 h 252"/>
                <a:gd name="T4" fmla="*/ 2147483647 w 768"/>
                <a:gd name="T5" fmla="*/ 2147483647 h 252"/>
                <a:gd name="T6" fmla="*/ 2147483647 w 768"/>
                <a:gd name="T7" fmla="*/ 2147483647 h 252"/>
                <a:gd name="T8" fmla="*/ 0 w 768"/>
                <a:gd name="T9" fmla="*/ 2147483647 h 2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8"/>
                <a:gd name="T16" fmla="*/ 0 h 252"/>
                <a:gd name="T17" fmla="*/ 768 w 768"/>
                <a:gd name="T18" fmla="*/ 252 h 2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8" h="252">
                  <a:moveTo>
                    <a:pt x="0" y="124"/>
                  </a:moveTo>
                  <a:lnTo>
                    <a:pt x="381" y="0"/>
                  </a:lnTo>
                  <a:lnTo>
                    <a:pt x="768" y="124"/>
                  </a:lnTo>
                  <a:lnTo>
                    <a:pt x="386" y="252"/>
                  </a:lnTo>
                  <a:lnTo>
                    <a:pt x="0" y="1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Arial" pitchFamily="34" charset="0"/>
              </a:endParaRPr>
            </a:p>
          </p:txBody>
        </p:sp>
        <p:sp>
          <p:nvSpPr>
            <p:cNvPr id="25" name="Freeform 30"/>
            <p:cNvSpPr>
              <a:spLocks/>
            </p:cNvSpPr>
            <p:nvPr/>
          </p:nvSpPr>
          <p:spPr bwMode="auto">
            <a:xfrm>
              <a:off x="2003" y="1993"/>
              <a:ext cx="1799" cy="419"/>
            </a:xfrm>
            <a:custGeom>
              <a:avLst/>
              <a:gdLst>
                <a:gd name="T0" fmla="*/ 0 w 481"/>
                <a:gd name="T1" fmla="*/ 2147483647 h 112"/>
                <a:gd name="T2" fmla="*/ 0 w 481"/>
                <a:gd name="T3" fmla="*/ 0 h 112"/>
                <a:gd name="T4" fmla="*/ 2147483647 w 481"/>
                <a:gd name="T5" fmla="*/ 2147483647 h 112"/>
                <a:gd name="T6" fmla="*/ 2147483647 w 481"/>
                <a:gd name="T7" fmla="*/ 0 h 112"/>
                <a:gd name="T8" fmla="*/ 2147483647 w 481"/>
                <a:gd name="T9" fmla="*/ 2147483647 h 112"/>
                <a:gd name="T10" fmla="*/ 0 w 481"/>
                <a:gd name="T11" fmla="*/ 2147483647 h 1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1"/>
                <a:gd name="T19" fmla="*/ 0 h 112"/>
                <a:gd name="T20" fmla="*/ 481 w 481"/>
                <a:gd name="T21" fmla="*/ 112 h 1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1" h="112">
                  <a:moveTo>
                    <a:pt x="0" y="112"/>
                  </a:moveTo>
                  <a:lnTo>
                    <a:pt x="0" y="0"/>
                  </a:lnTo>
                  <a:lnTo>
                    <a:pt x="241" y="82"/>
                  </a:lnTo>
                  <a:lnTo>
                    <a:pt x="481" y="0"/>
                  </a:lnTo>
                  <a:lnTo>
                    <a:pt x="481" y="112"/>
                  </a:lnTo>
                  <a:lnTo>
                    <a:pt x="0" y="11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Arial" pitchFamily="34" charset="0"/>
              </a:endParaRPr>
            </a:p>
          </p:txBody>
        </p:sp>
      </p:grp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FC44A1-8E77-4705-B341-10EE6FC40F67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Shape 277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3946" y="-171450"/>
            <a:ext cx="9357946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Shape 279"/>
          <p:cNvSpPr txBox="1">
            <a:spLocks noChangeArrowheads="1"/>
          </p:cNvSpPr>
          <p:nvPr/>
        </p:nvSpPr>
        <p:spPr bwMode="auto">
          <a:xfrm>
            <a:off x="0" y="1"/>
            <a:ext cx="8496436" cy="101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7250" tIns="53600" rIns="107250" bIns="53600" anchor="ctr"/>
          <a:lstStyle/>
          <a:p>
            <a:pPr marL="536575" indent="-3175" algn="ctr">
              <a:buClr>
                <a:srgbClr val="FFFFFF"/>
              </a:buClr>
              <a:buSzPct val="25000"/>
            </a:pPr>
            <a:r>
              <a:rPr lang="en-US" sz="2500" b="1" dirty="0" err="1" smtClean="0">
                <a:solidFill>
                  <a:srgbClr val="003399"/>
                </a:solidFill>
                <a:latin typeface="Cambria" pitchFamily="18" charset="0"/>
                <a:sym typeface="Calibri" pitchFamily="34" charset="0"/>
              </a:rPr>
              <a:t>Формы</a:t>
            </a:r>
            <a:r>
              <a:rPr lang="en-US" sz="2500" b="1" dirty="0" smtClean="0">
                <a:solidFill>
                  <a:srgbClr val="003399"/>
                </a:solidFill>
                <a:latin typeface="Cambria" pitchFamily="18" charset="0"/>
                <a:sym typeface="Calibri" pitchFamily="34" charset="0"/>
              </a:rPr>
              <a:t> </a:t>
            </a:r>
            <a:r>
              <a:rPr lang="en-US" sz="2500" b="1" dirty="0" err="1" smtClean="0">
                <a:solidFill>
                  <a:srgbClr val="003399"/>
                </a:solidFill>
                <a:latin typeface="Cambria" pitchFamily="18" charset="0"/>
                <a:sym typeface="Calibri" pitchFamily="34" charset="0"/>
              </a:rPr>
              <a:t>представления</a:t>
            </a:r>
            <a:r>
              <a:rPr lang="en-US" sz="2500" b="1" dirty="0" smtClean="0">
                <a:solidFill>
                  <a:srgbClr val="003399"/>
                </a:solidFill>
                <a:latin typeface="Cambria" pitchFamily="18" charset="0"/>
                <a:sym typeface="Calibri" pitchFamily="34" charset="0"/>
              </a:rPr>
              <a:t> </a:t>
            </a:r>
            <a:r>
              <a:rPr lang="en-US" sz="2500" b="1" dirty="0" err="1" smtClean="0">
                <a:solidFill>
                  <a:srgbClr val="003399"/>
                </a:solidFill>
                <a:latin typeface="Cambria" pitchFamily="18" charset="0"/>
                <a:sym typeface="Calibri" pitchFamily="34" charset="0"/>
              </a:rPr>
              <a:t>статистической</a:t>
            </a:r>
            <a:r>
              <a:rPr lang="en-US" sz="2500" b="1" dirty="0" smtClean="0">
                <a:solidFill>
                  <a:srgbClr val="003399"/>
                </a:solidFill>
                <a:latin typeface="Cambria" pitchFamily="18" charset="0"/>
                <a:sym typeface="Calibri" pitchFamily="34" charset="0"/>
              </a:rPr>
              <a:t> </a:t>
            </a:r>
            <a:r>
              <a:rPr lang="en-US" sz="2500" b="1" dirty="0" err="1" smtClean="0">
                <a:solidFill>
                  <a:srgbClr val="003399"/>
                </a:solidFill>
                <a:latin typeface="Cambria" pitchFamily="18" charset="0"/>
                <a:sym typeface="Calibri" pitchFamily="34" charset="0"/>
              </a:rPr>
              <a:t>отчетности</a:t>
            </a:r>
            <a:r>
              <a:rPr lang="en-US" sz="2500" b="1" dirty="0" smtClean="0">
                <a:solidFill>
                  <a:srgbClr val="003399"/>
                </a:solidFill>
                <a:latin typeface="Cambria" pitchFamily="18" charset="0"/>
                <a:sym typeface="Calibri" pitchFamily="34" charset="0"/>
              </a:rPr>
              <a:t> </a:t>
            </a:r>
            <a:r>
              <a:rPr lang="en-US" sz="2500" b="1" dirty="0" err="1" smtClean="0">
                <a:solidFill>
                  <a:srgbClr val="003399"/>
                </a:solidFill>
                <a:latin typeface="Cambria" pitchFamily="18" charset="0"/>
                <a:sym typeface="Calibri" pitchFamily="34" charset="0"/>
              </a:rPr>
              <a:t>различных</a:t>
            </a:r>
            <a:r>
              <a:rPr lang="en-US" sz="2500" b="1" dirty="0" smtClean="0">
                <a:solidFill>
                  <a:srgbClr val="003399"/>
                </a:solidFill>
                <a:latin typeface="Cambria" pitchFamily="18" charset="0"/>
                <a:sym typeface="Calibri" pitchFamily="34" charset="0"/>
              </a:rPr>
              <a:t> </a:t>
            </a:r>
            <a:r>
              <a:rPr lang="en-US" sz="2500" b="1" dirty="0" err="1" smtClean="0">
                <a:solidFill>
                  <a:srgbClr val="003399"/>
                </a:solidFill>
                <a:latin typeface="Cambria" pitchFamily="18" charset="0"/>
                <a:sym typeface="Calibri" pitchFamily="34" charset="0"/>
              </a:rPr>
              <a:t>категорий</a:t>
            </a:r>
            <a:r>
              <a:rPr lang="en-US" sz="2500" b="1" dirty="0" smtClean="0">
                <a:solidFill>
                  <a:srgbClr val="003399"/>
                </a:solidFill>
                <a:latin typeface="Cambria" pitchFamily="18" charset="0"/>
                <a:sym typeface="Calibri" pitchFamily="34" charset="0"/>
              </a:rPr>
              <a:t> </a:t>
            </a:r>
            <a:r>
              <a:rPr lang="en-US" sz="2500" b="1" dirty="0" err="1" smtClean="0">
                <a:solidFill>
                  <a:srgbClr val="003399"/>
                </a:solidFill>
                <a:latin typeface="Cambria" pitchFamily="18" charset="0"/>
                <a:sym typeface="Calibri" pitchFamily="34" charset="0"/>
              </a:rPr>
              <a:t>пользователей</a:t>
            </a:r>
            <a:endParaRPr lang="en-US" sz="2500" b="1" dirty="0" smtClean="0">
              <a:solidFill>
                <a:srgbClr val="003399"/>
              </a:solidFill>
              <a:latin typeface="Cambria" pitchFamily="18" charset="0"/>
              <a:sym typeface="Calibri" pitchFamily="34" charset="0"/>
            </a:endParaRPr>
          </a:p>
        </p:txBody>
      </p:sp>
      <p:sp>
        <p:nvSpPr>
          <p:cNvPr id="13317" name="Shape 280"/>
          <p:cNvSpPr txBox="1">
            <a:spLocks noChangeArrowheads="1"/>
          </p:cNvSpPr>
          <p:nvPr/>
        </p:nvSpPr>
        <p:spPr bwMode="auto">
          <a:xfrm>
            <a:off x="312128" y="1928813"/>
            <a:ext cx="8352692" cy="448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7250" tIns="107250" rIns="107250" bIns="107250" anchor="ctr"/>
          <a:lstStyle/>
          <a:p>
            <a:pPr>
              <a:buClr>
                <a:srgbClr val="000000"/>
              </a:buClr>
              <a:buFont typeface="Arial" pitchFamily="34" charset="0"/>
              <a:buNone/>
            </a:pPr>
            <a:endParaRPr lang="ru-RU" sz="1600">
              <a:solidFill>
                <a:srgbClr val="666666"/>
              </a:solidFill>
              <a:latin typeface="Cambria" pitchFamily="18" charset="0"/>
              <a:sym typeface="Cambria" pitchFamily="18" charset="0"/>
            </a:endParaRPr>
          </a:p>
          <a:p>
            <a:pPr>
              <a:buClr>
                <a:srgbClr val="000000"/>
              </a:buClr>
              <a:buFont typeface="Arial" pitchFamily="34" charset="0"/>
              <a:buNone/>
            </a:pPr>
            <a:endParaRPr lang="ru-RU" sz="1600">
              <a:solidFill>
                <a:srgbClr val="666666"/>
              </a:solidFill>
              <a:latin typeface="Cambria" pitchFamily="18" charset="0"/>
              <a:sym typeface="Cambria" pitchFamily="18" charset="0"/>
            </a:endParaRPr>
          </a:p>
          <a:p>
            <a:pPr>
              <a:buClr>
                <a:srgbClr val="000000"/>
              </a:buClr>
              <a:buFont typeface="Arial" pitchFamily="34" charset="0"/>
              <a:buNone/>
            </a:pPr>
            <a:endParaRPr lang="ru-RU" sz="1600">
              <a:solidFill>
                <a:srgbClr val="666666"/>
              </a:solidFill>
              <a:latin typeface="Cambria" pitchFamily="18" charset="0"/>
              <a:sym typeface="Cambria" pitchFamily="18" charset="0"/>
            </a:endParaRPr>
          </a:p>
          <a:p>
            <a:pPr>
              <a:buClr>
                <a:srgbClr val="000000"/>
              </a:buClr>
              <a:buFont typeface="Arial" pitchFamily="34" charset="0"/>
              <a:buNone/>
            </a:pPr>
            <a:endParaRPr lang="ru-RU" sz="1600">
              <a:solidFill>
                <a:srgbClr val="666666"/>
              </a:solidFill>
              <a:latin typeface="Cambria" pitchFamily="18" charset="0"/>
              <a:sym typeface="Cambria" pitchFamily="18" charset="0"/>
            </a:endParaRPr>
          </a:p>
          <a:p>
            <a:endParaRPr lang="ru-RU" sz="1600">
              <a:solidFill>
                <a:srgbClr val="666666"/>
              </a:solidFill>
              <a:latin typeface="Cambria" pitchFamily="18" charset="0"/>
              <a:sym typeface="Cambria" pitchFamily="18" charset="0"/>
            </a:endParaRPr>
          </a:p>
        </p:txBody>
      </p:sp>
      <p:sp>
        <p:nvSpPr>
          <p:cNvPr id="13318" name="Shape 281"/>
          <p:cNvSpPr txBox="1">
            <a:spLocks noChangeArrowheads="1"/>
          </p:cNvSpPr>
          <p:nvPr/>
        </p:nvSpPr>
        <p:spPr bwMode="auto">
          <a:xfrm>
            <a:off x="518747" y="1614488"/>
            <a:ext cx="8116766" cy="493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7250" tIns="107250" rIns="107250" bIns="107250"/>
          <a:lstStyle/>
          <a:p>
            <a:pPr>
              <a:buClr>
                <a:srgbClr val="2C618B"/>
              </a:buClr>
              <a:buSzPct val="25000"/>
              <a:buFont typeface="Calibri" pitchFamily="34" charset="0"/>
              <a:buNone/>
            </a:pPr>
            <a:r>
              <a:rPr lang="en-US" sz="1600" b="1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Формы</a:t>
            </a:r>
            <a:r>
              <a:rPr lang="en-US" sz="1600" b="1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</a:t>
            </a:r>
            <a:r>
              <a:rPr lang="en-US" sz="1600" b="1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отчетности</a:t>
            </a:r>
            <a:r>
              <a:rPr lang="en-US" sz="1600" b="1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</a:t>
            </a:r>
            <a:r>
              <a:rPr lang="en-US" sz="1600" b="1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для</a:t>
            </a:r>
            <a:r>
              <a:rPr lang="en-US" sz="1600" b="1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</a:t>
            </a:r>
            <a:r>
              <a:rPr lang="en-US" sz="1600" b="1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пользователя</a:t>
            </a:r>
            <a:r>
              <a:rPr lang="en-US" sz="1600" b="1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в </a:t>
            </a:r>
            <a:r>
              <a:rPr lang="en-US" sz="1600" b="1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роли</a:t>
            </a:r>
            <a:r>
              <a:rPr lang="en-US" sz="1600" b="1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«</a:t>
            </a:r>
            <a:r>
              <a:rPr lang="en-US" sz="1600" b="1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Студент</a:t>
            </a:r>
            <a:r>
              <a:rPr lang="en-US" sz="1600" b="1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»: </a:t>
            </a:r>
          </a:p>
          <a:p>
            <a:pPr>
              <a:buClr>
                <a:srgbClr val="FFC000"/>
              </a:buClr>
              <a:buFont typeface="Wingdings" pitchFamily="2" charset="2"/>
              <a:buChar char="ü"/>
            </a:pPr>
            <a:r>
              <a:rPr lang="en-US" sz="1600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 </a:t>
            </a:r>
            <a:r>
              <a:rPr lang="en-US" sz="1600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Текущая</a:t>
            </a:r>
            <a:r>
              <a:rPr lang="en-US" sz="1600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</a:t>
            </a:r>
            <a:r>
              <a:rPr lang="en-US" sz="1600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оценка</a:t>
            </a:r>
            <a:r>
              <a:rPr lang="en-US" sz="1600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</a:t>
            </a:r>
          </a:p>
          <a:p>
            <a:pPr>
              <a:buClr>
                <a:srgbClr val="FFC000"/>
              </a:buClr>
              <a:buFont typeface="Wingdings" pitchFamily="2" charset="2"/>
              <a:buChar char="ü"/>
            </a:pPr>
            <a:r>
              <a:rPr lang="en-US" sz="1600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 </a:t>
            </a:r>
            <a:r>
              <a:rPr lang="en-US" sz="1600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Шкала</a:t>
            </a:r>
            <a:r>
              <a:rPr lang="en-US" sz="1600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</a:t>
            </a:r>
            <a:r>
              <a:rPr lang="en-US" sz="1600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прогресса</a:t>
            </a:r>
            <a:r>
              <a:rPr lang="en-US" sz="1600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</a:t>
            </a:r>
          </a:p>
          <a:p>
            <a:pPr>
              <a:buClr>
                <a:srgbClr val="FFC000"/>
              </a:buClr>
              <a:buFont typeface="Wingdings" pitchFamily="2" charset="2"/>
              <a:buChar char="ü"/>
            </a:pPr>
            <a:r>
              <a:rPr lang="en-US" sz="1600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 </a:t>
            </a:r>
            <a:r>
              <a:rPr lang="en-US" sz="1600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Рейтинг</a:t>
            </a:r>
            <a:r>
              <a:rPr lang="en-US" sz="1600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</a:t>
            </a:r>
            <a:r>
              <a:rPr lang="en-US" sz="1600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группы</a:t>
            </a:r>
            <a:r>
              <a:rPr lang="en-US" sz="1600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</a:t>
            </a:r>
          </a:p>
          <a:p>
            <a:pPr>
              <a:buClr>
                <a:srgbClr val="2C618B"/>
              </a:buClr>
              <a:buFont typeface="Calibri" pitchFamily="34" charset="0"/>
              <a:buNone/>
            </a:pPr>
            <a:endParaRPr lang="ru-RU" sz="1600" dirty="0" smtClean="0">
              <a:solidFill>
                <a:srgbClr val="003399"/>
              </a:solidFill>
              <a:latin typeface="Cambria" pitchFamily="18" charset="0"/>
              <a:cs typeface="Arial" pitchFamily="34" charset="0"/>
              <a:sym typeface="Calibri" pitchFamily="34" charset="0"/>
            </a:endParaRPr>
          </a:p>
          <a:p>
            <a:pPr>
              <a:buClr>
                <a:srgbClr val="2C618B"/>
              </a:buClr>
              <a:buSzPct val="25000"/>
              <a:buFont typeface="Calibri" pitchFamily="34" charset="0"/>
              <a:buNone/>
            </a:pPr>
            <a:r>
              <a:rPr lang="en-US" sz="1600" b="1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Формы</a:t>
            </a:r>
            <a:r>
              <a:rPr lang="en-US" sz="1600" b="1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</a:t>
            </a:r>
            <a:r>
              <a:rPr lang="en-US" sz="1600" b="1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отчетности</a:t>
            </a:r>
            <a:r>
              <a:rPr lang="en-US" sz="1600" b="1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</a:t>
            </a:r>
            <a:r>
              <a:rPr lang="en-US" sz="1600" b="1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для</a:t>
            </a:r>
            <a:r>
              <a:rPr lang="en-US" sz="1600" b="1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</a:t>
            </a:r>
            <a:r>
              <a:rPr lang="en-US" sz="1600" b="1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пользователя</a:t>
            </a:r>
            <a:r>
              <a:rPr lang="en-US" sz="1600" b="1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в </a:t>
            </a:r>
            <a:r>
              <a:rPr lang="en-US" sz="1600" b="1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роли</a:t>
            </a:r>
            <a:r>
              <a:rPr lang="en-US" sz="1600" b="1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«</a:t>
            </a:r>
            <a:r>
              <a:rPr lang="en-US" sz="1600" b="1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Преподаватель</a:t>
            </a:r>
            <a:r>
              <a:rPr lang="en-US" sz="1600" b="1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»: </a:t>
            </a:r>
          </a:p>
          <a:p>
            <a:pPr>
              <a:buClr>
                <a:srgbClr val="FFC000"/>
              </a:buClr>
              <a:buFont typeface="Wingdings" pitchFamily="2" charset="2"/>
              <a:buChar char="ü"/>
            </a:pPr>
            <a:r>
              <a:rPr lang="en-US" sz="1600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 </a:t>
            </a:r>
            <a:r>
              <a:rPr lang="en-US" sz="1600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Диаграмма</a:t>
            </a:r>
            <a:r>
              <a:rPr lang="en-US" sz="1600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</a:t>
            </a:r>
            <a:r>
              <a:rPr lang="en-US" sz="1600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качества</a:t>
            </a:r>
            <a:r>
              <a:rPr lang="en-US" sz="1600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</a:t>
            </a:r>
            <a:r>
              <a:rPr lang="en-US" sz="1600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знаний</a:t>
            </a:r>
            <a:endParaRPr lang="en-US" sz="1600" dirty="0" smtClean="0">
              <a:solidFill>
                <a:srgbClr val="003399"/>
              </a:solidFill>
              <a:latin typeface="Cambria" pitchFamily="18" charset="0"/>
              <a:cs typeface="Arial" pitchFamily="34" charset="0"/>
              <a:sym typeface="Calibri" pitchFamily="34" charset="0"/>
            </a:endParaRPr>
          </a:p>
          <a:p>
            <a:pPr>
              <a:buClr>
                <a:srgbClr val="FFC000"/>
              </a:buClr>
              <a:buFont typeface="Wingdings" pitchFamily="2" charset="2"/>
              <a:buChar char="ü"/>
            </a:pPr>
            <a:r>
              <a:rPr lang="en-US" sz="1600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 </a:t>
            </a:r>
            <a:r>
              <a:rPr lang="en-US" sz="1600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Диаграмма</a:t>
            </a:r>
            <a:r>
              <a:rPr lang="en-US" sz="1600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</a:t>
            </a:r>
            <a:r>
              <a:rPr lang="en-US" sz="1600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успеваемости</a:t>
            </a:r>
            <a:endParaRPr lang="en-US" sz="1600" dirty="0" smtClean="0">
              <a:solidFill>
                <a:srgbClr val="003399"/>
              </a:solidFill>
              <a:latin typeface="Cambria" pitchFamily="18" charset="0"/>
              <a:cs typeface="Arial" pitchFamily="34" charset="0"/>
              <a:sym typeface="Calibri" pitchFamily="34" charset="0"/>
            </a:endParaRPr>
          </a:p>
          <a:p>
            <a:pPr>
              <a:buClr>
                <a:srgbClr val="FFC000"/>
              </a:buClr>
              <a:buFont typeface="Wingdings" pitchFamily="2" charset="2"/>
              <a:buChar char="ü"/>
            </a:pPr>
            <a:r>
              <a:rPr lang="en-US" sz="1600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 </a:t>
            </a:r>
            <a:r>
              <a:rPr lang="en-US" sz="1600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Сравнительная</a:t>
            </a:r>
            <a:r>
              <a:rPr lang="en-US" sz="1600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</a:t>
            </a:r>
            <a:r>
              <a:rPr lang="en-US" sz="1600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диаграмма</a:t>
            </a:r>
            <a:r>
              <a:rPr lang="en-US" sz="1600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</a:t>
            </a:r>
            <a:r>
              <a:rPr lang="en-US" sz="1600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качества</a:t>
            </a:r>
            <a:r>
              <a:rPr lang="en-US" sz="1600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</a:t>
            </a:r>
            <a:r>
              <a:rPr lang="en-US" sz="1600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знаний</a:t>
            </a:r>
            <a:r>
              <a:rPr lang="en-US" sz="1600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</a:t>
            </a:r>
            <a:r>
              <a:rPr lang="en-US" sz="1600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по</a:t>
            </a:r>
            <a:r>
              <a:rPr lang="en-US" sz="1600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</a:t>
            </a:r>
            <a:r>
              <a:rPr lang="en-US" sz="1600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курсу</a:t>
            </a:r>
            <a:r>
              <a:rPr lang="en-US" sz="1600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в </a:t>
            </a:r>
            <a:r>
              <a:rPr lang="en-US" sz="1600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различных</a:t>
            </a:r>
            <a:r>
              <a:rPr lang="en-US" sz="1600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</a:t>
            </a:r>
            <a:r>
              <a:rPr lang="en-US" sz="1600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группах</a:t>
            </a:r>
            <a:endParaRPr lang="en-US" sz="1600" dirty="0" smtClean="0">
              <a:solidFill>
                <a:srgbClr val="003399"/>
              </a:solidFill>
              <a:latin typeface="Cambria" pitchFamily="18" charset="0"/>
              <a:cs typeface="Arial" pitchFamily="34" charset="0"/>
              <a:sym typeface="Calibri" pitchFamily="34" charset="0"/>
            </a:endParaRPr>
          </a:p>
          <a:p>
            <a:pPr>
              <a:buClr>
                <a:srgbClr val="FFC000"/>
              </a:buClr>
              <a:buFont typeface="Wingdings" pitchFamily="2" charset="2"/>
              <a:buChar char="ü"/>
            </a:pPr>
            <a:r>
              <a:rPr lang="en-US" sz="1600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 </a:t>
            </a:r>
            <a:r>
              <a:rPr lang="en-US" sz="1600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Сравнительная</a:t>
            </a:r>
            <a:r>
              <a:rPr lang="en-US" sz="1600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</a:t>
            </a:r>
            <a:r>
              <a:rPr lang="en-US" sz="1600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диаграмма</a:t>
            </a:r>
            <a:r>
              <a:rPr lang="en-US" sz="1600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</a:t>
            </a:r>
            <a:r>
              <a:rPr lang="en-US" sz="1600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успеваемости</a:t>
            </a:r>
            <a:r>
              <a:rPr lang="en-US" sz="1600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</a:t>
            </a:r>
            <a:r>
              <a:rPr lang="en-US" sz="1600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по</a:t>
            </a:r>
            <a:r>
              <a:rPr lang="en-US" sz="1600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</a:t>
            </a:r>
            <a:r>
              <a:rPr lang="en-US" sz="1600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курсу</a:t>
            </a:r>
            <a:r>
              <a:rPr lang="en-US" sz="1600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в </a:t>
            </a:r>
            <a:r>
              <a:rPr lang="en-US" sz="1600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различных</a:t>
            </a:r>
            <a:r>
              <a:rPr lang="en-US" sz="1600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</a:t>
            </a:r>
            <a:r>
              <a:rPr lang="en-US" sz="1600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группах</a:t>
            </a:r>
            <a:endParaRPr lang="en-US" sz="1600" dirty="0" smtClean="0">
              <a:solidFill>
                <a:srgbClr val="003399"/>
              </a:solidFill>
              <a:latin typeface="Cambria" pitchFamily="18" charset="0"/>
              <a:cs typeface="Arial" pitchFamily="34" charset="0"/>
              <a:sym typeface="Calibri" pitchFamily="34" charset="0"/>
            </a:endParaRPr>
          </a:p>
          <a:p>
            <a:pPr>
              <a:buClr>
                <a:srgbClr val="FFC000"/>
              </a:buClr>
              <a:buFont typeface="Wingdings" pitchFamily="2" charset="2"/>
              <a:buChar char="ü"/>
            </a:pPr>
            <a:r>
              <a:rPr lang="en-US" sz="1600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 </a:t>
            </a:r>
            <a:r>
              <a:rPr lang="en-US" sz="1600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Результаты</a:t>
            </a:r>
            <a:r>
              <a:rPr lang="en-US" sz="1600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</a:t>
            </a:r>
            <a:r>
              <a:rPr lang="en-US" sz="1600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успеваемости</a:t>
            </a:r>
            <a:r>
              <a:rPr lang="en-US" sz="1600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</a:t>
            </a:r>
            <a:r>
              <a:rPr lang="en-US" sz="1600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групп</a:t>
            </a:r>
            <a:endParaRPr lang="en-US" sz="1600" dirty="0" smtClean="0">
              <a:solidFill>
                <a:srgbClr val="003399"/>
              </a:solidFill>
              <a:latin typeface="Cambria" pitchFamily="18" charset="0"/>
              <a:cs typeface="Arial" pitchFamily="34" charset="0"/>
              <a:sym typeface="Calibri" pitchFamily="34" charset="0"/>
            </a:endParaRPr>
          </a:p>
          <a:p>
            <a:pPr>
              <a:buClr>
                <a:srgbClr val="FFC000"/>
              </a:buClr>
              <a:buFont typeface="Wingdings" pitchFamily="2" charset="2"/>
              <a:buChar char="ü"/>
            </a:pPr>
            <a:r>
              <a:rPr lang="en-US" sz="1600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 </a:t>
            </a:r>
            <a:r>
              <a:rPr lang="en-US" sz="1600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Рейтинг</a:t>
            </a:r>
            <a:r>
              <a:rPr lang="en-US" sz="1600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</a:t>
            </a:r>
            <a:r>
              <a:rPr lang="en-US" sz="1600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групп</a:t>
            </a:r>
            <a:endParaRPr lang="en-US" sz="1600" dirty="0" smtClean="0">
              <a:solidFill>
                <a:srgbClr val="003399"/>
              </a:solidFill>
              <a:latin typeface="Cambria" pitchFamily="18" charset="0"/>
              <a:cs typeface="Arial" pitchFamily="34" charset="0"/>
              <a:sym typeface="Calibri" pitchFamily="34" charset="0"/>
            </a:endParaRPr>
          </a:p>
          <a:p>
            <a:endParaRPr lang="ru-RU" sz="1600" dirty="0" smtClean="0">
              <a:solidFill>
                <a:srgbClr val="003399"/>
              </a:solidFill>
              <a:latin typeface="Cambria" pitchFamily="18" charset="0"/>
              <a:cs typeface="Arial" pitchFamily="34" charset="0"/>
              <a:sym typeface="Calibri" pitchFamily="34" charset="0"/>
            </a:endParaRPr>
          </a:p>
          <a:p>
            <a:pPr>
              <a:buClr>
                <a:srgbClr val="2C618B"/>
              </a:buClr>
              <a:buSzPct val="25000"/>
              <a:buFont typeface="Calibri" pitchFamily="34" charset="0"/>
              <a:buNone/>
            </a:pPr>
            <a:r>
              <a:rPr lang="en-US" sz="1600" b="1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Формы</a:t>
            </a:r>
            <a:r>
              <a:rPr lang="en-US" sz="1600" b="1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</a:t>
            </a:r>
            <a:r>
              <a:rPr lang="en-US" sz="1600" b="1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отчетности</a:t>
            </a:r>
            <a:r>
              <a:rPr lang="en-US" sz="1600" b="1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</a:t>
            </a:r>
            <a:r>
              <a:rPr lang="en-US" sz="1600" b="1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для</a:t>
            </a:r>
            <a:r>
              <a:rPr lang="en-US" sz="1600" b="1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</a:t>
            </a:r>
            <a:r>
              <a:rPr lang="en-US" sz="1600" b="1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пользователя</a:t>
            </a:r>
            <a:r>
              <a:rPr lang="en-US" sz="1600" b="1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в </a:t>
            </a:r>
            <a:r>
              <a:rPr lang="en-US" sz="1600" b="1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роли</a:t>
            </a:r>
            <a:r>
              <a:rPr lang="en-US" sz="1600" b="1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«</a:t>
            </a:r>
            <a:r>
              <a:rPr lang="en-US" sz="1600" b="1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Куратор</a:t>
            </a:r>
            <a:r>
              <a:rPr lang="en-US" sz="1600" b="1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»:</a:t>
            </a:r>
          </a:p>
          <a:p>
            <a:pPr>
              <a:buClr>
                <a:srgbClr val="FFC000"/>
              </a:buClr>
              <a:buFont typeface="Wingdings" pitchFamily="2" charset="2"/>
              <a:buChar char="ü"/>
            </a:pPr>
            <a:r>
              <a:rPr lang="en-US" sz="1600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 </a:t>
            </a:r>
            <a:r>
              <a:rPr lang="en-US" sz="1600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Итоговые</a:t>
            </a:r>
            <a:r>
              <a:rPr lang="en-US" sz="1600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</a:t>
            </a:r>
            <a:r>
              <a:rPr lang="en-US" sz="1600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оценки</a:t>
            </a:r>
            <a:r>
              <a:rPr lang="en-US" sz="1600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</a:t>
            </a:r>
            <a:r>
              <a:rPr lang="en-US" sz="1600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групп</a:t>
            </a:r>
            <a:r>
              <a:rPr lang="en-US" sz="1600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</a:t>
            </a:r>
            <a:r>
              <a:rPr lang="en-US" sz="1600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по</a:t>
            </a:r>
            <a:r>
              <a:rPr lang="en-US" sz="1600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</a:t>
            </a:r>
            <a:r>
              <a:rPr lang="en-US" sz="1600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курсам</a:t>
            </a:r>
            <a:r>
              <a:rPr lang="en-US" sz="1600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</a:t>
            </a:r>
          </a:p>
          <a:p>
            <a:pPr>
              <a:buClr>
                <a:srgbClr val="FFC000"/>
              </a:buClr>
              <a:buFont typeface="Wingdings" pitchFamily="2" charset="2"/>
              <a:buChar char="ü"/>
            </a:pPr>
            <a:r>
              <a:rPr lang="en-US" sz="1600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 </a:t>
            </a:r>
            <a:r>
              <a:rPr lang="en-US" sz="1600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Итоговые</a:t>
            </a:r>
            <a:r>
              <a:rPr lang="en-US" sz="1600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</a:t>
            </a:r>
            <a:r>
              <a:rPr lang="en-US" sz="1600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результаты</a:t>
            </a:r>
            <a:r>
              <a:rPr lang="en-US" sz="1600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</a:t>
            </a:r>
            <a:r>
              <a:rPr lang="en-US" sz="1600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успеваемости</a:t>
            </a:r>
            <a:r>
              <a:rPr lang="en-US" sz="1600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</a:t>
            </a:r>
            <a:r>
              <a:rPr lang="en-US" sz="1600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групп</a:t>
            </a:r>
            <a:endParaRPr lang="en-US" sz="1600" dirty="0" smtClean="0">
              <a:solidFill>
                <a:srgbClr val="003399"/>
              </a:solidFill>
              <a:latin typeface="Cambria" pitchFamily="18" charset="0"/>
              <a:cs typeface="Arial" pitchFamily="34" charset="0"/>
              <a:sym typeface="Calibri" pitchFamily="34" charset="0"/>
            </a:endParaRPr>
          </a:p>
          <a:p>
            <a:pPr algn="just">
              <a:buClr>
                <a:srgbClr val="000000"/>
              </a:buClr>
              <a:buFont typeface="Arial" pitchFamily="34" charset="0"/>
              <a:buNone/>
            </a:pPr>
            <a:endParaRPr lang="ru-RU" dirty="0">
              <a:latin typeface="Georgia" pitchFamily="18" charset="0"/>
              <a:sym typeface="Georgia" pitchFamily="18" charset="0"/>
            </a:endParaRPr>
          </a:p>
        </p:txBody>
      </p:sp>
      <p:pic>
        <p:nvPicPr>
          <p:cNvPr id="8" name="Рисунок 7" descr="ПОЛОСА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273316"/>
            <a:ext cx="9144000" cy="9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Полоса для шаблона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980728"/>
            <a:ext cx="9144000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Номер слайда 9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pPr>
              <a:defRPr/>
            </a:pPr>
            <a:fld id="{32960F26-63F8-48CF-A0FF-2A80A5F40F75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Shape 289"/>
          <p:cNvSpPr txBox="1">
            <a:spLocks noChangeArrowheads="1"/>
          </p:cNvSpPr>
          <p:nvPr/>
        </p:nvSpPr>
        <p:spPr bwMode="auto">
          <a:xfrm>
            <a:off x="0" y="1"/>
            <a:ext cx="9144000" cy="872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7250" tIns="53600" rIns="107250" bIns="53600" anchor="ctr"/>
          <a:lstStyle/>
          <a:p>
            <a:pPr marL="536575" indent="-3175" algn="ctr">
              <a:buClr>
                <a:srgbClr val="FFFFFF"/>
              </a:buClr>
              <a:buSzPct val="25000"/>
              <a:buFont typeface="Calibri" pitchFamily="34" charset="0"/>
              <a:buNone/>
            </a:pPr>
            <a:r>
              <a:rPr lang="en-US" sz="2500" b="1" dirty="0" err="1" smtClean="0">
                <a:solidFill>
                  <a:srgbClr val="003399"/>
                </a:solidFill>
                <a:latin typeface="Cambria" pitchFamily="18" charset="0"/>
                <a:sym typeface="Calibri" pitchFamily="34" charset="0"/>
              </a:rPr>
              <a:t>Пример</a:t>
            </a:r>
            <a:r>
              <a:rPr lang="en-US" sz="2500" b="1" dirty="0" smtClean="0">
                <a:solidFill>
                  <a:srgbClr val="003399"/>
                </a:solidFill>
                <a:latin typeface="Cambria" pitchFamily="18" charset="0"/>
                <a:sym typeface="Calibri" pitchFamily="34" charset="0"/>
              </a:rPr>
              <a:t> </a:t>
            </a:r>
            <a:r>
              <a:rPr lang="en-US" sz="2500" b="1" dirty="0" err="1" smtClean="0">
                <a:solidFill>
                  <a:srgbClr val="003399"/>
                </a:solidFill>
                <a:latin typeface="Cambria" pitchFamily="18" charset="0"/>
                <a:sym typeface="Calibri" pitchFamily="34" charset="0"/>
              </a:rPr>
              <a:t>отчета</a:t>
            </a:r>
            <a:r>
              <a:rPr lang="en-US" sz="2500" b="1" dirty="0" smtClean="0">
                <a:solidFill>
                  <a:srgbClr val="003399"/>
                </a:solidFill>
                <a:latin typeface="Cambria" pitchFamily="18" charset="0"/>
                <a:sym typeface="Calibri" pitchFamily="34" charset="0"/>
              </a:rPr>
              <a:t> «</a:t>
            </a:r>
            <a:r>
              <a:rPr lang="en-US" sz="2500" b="1" dirty="0" err="1" smtClean="0">
                <a:solidFill>
                  <a:srgbClr val="003399"/>
                </a:solidFill>
                <a:latin typeface="Cambria" pitchFamily="18" charset="0"/>
                <a:sym typeface="Calibri" pitchFamily="34" charset="0"/>
              </a:rPr>
              <a:t>Рейтинг</a:t>
            </a:r>
            <a:r>
              <a:rPr lang="en-US" sz="2500" b="1" dirty="0" smtClean="0">
                <a:solidFill>
                  <a:srgbClr val="003399"/>
                </a:solidFill>
                <a:latin typeface="Cambria" pitchFamily="18" charset="0"/>
                <a:sym typeface="Calibri" pitchFamily="34" charset="0"/>
              </a:rPr>
              <a:t> </a:t>
            </a:r>
            <a:r>
              <a:rPr lang="en-US" sz="2500" b="1" dirty="0" err="1" smtClean="0">
                <a:solidFill>
                  <a:srgbClr val="003399"/>
                </a:solidFill>
                <a:latin typeface="Cambria" pitchFamily="18" charset="0"/>
                <a:sym typeface="Calibri" pitchFamily="34" charset="0"/>
              </a:rPr>
              <a:t>группы</a:t>
            </a:r>
            <a:r>
              <a:rPr lang="en-US" sz="2500" b="1" dirty="0" smtClean="0">
                <a:solidFill>
                  <a:srgbClr val="003399"/>
                </a:solidFill>
                <a:latin typeface="Cambria" pitchFamily="18" charset="0"/>
                <a:sym typeface="Calibri" pitchFamily="34" charset="0"/>
              </a:rPr>
              <a:t>»  </a:t>
            </a:r>
            <a:r>
              <a:rPr lang="en-US" sz="2500" b="1" dirty="0" err="1" smtClean="0">
                <a:solidFill>
                  <a:srgbClr val="003399"/>
                </a:solidFill>
                <a:latin typeface="Cambria" pitchFamily="18" charset="0"/>
                <a:sym typeface="Calibri" pitchFamily="34" charset="0"/>
              </a:rPr>
              <a:t>пользователя</a:t>
            </a:r>
            <a:r>
              <a:rPr lang="en-US" sz="2500" b="1" dirty="0" smtClean="0">
                <a:solidFill>
                  <a:srgbClr val="003399"/>
                </a:solidFill>
                <a:latin typeface="Cambria" pitchFamily="18" charset="0"/>
                <a:sym typeface="Calibri" pitchFamily="34" charset="0"/>
              </a:rPr>
              <a:t> </a:t>
            </a:r>
            <a:r>
              <a:rPr lang="ru-RU" sz="2500" b="1" dirty="0" smtClean="0">
                <a:solidFill>
                  <a:srgbClr val="003399"/>
                </a:solidFill>
                <a:latin typeface="Cambria" pitchFamily="18" charset="0"/>
                <a:sym typeface="Calibri" pitchFamily="34" charset="0"/>
              </a:rPr>
              <a:t>           </a:t>
            </a:r>
            <a:r>
              <a:rPr lang="en-US" sz="2500" b="1" dirty="0" smtClean="0">
                <a:solidFill>
                  <a:srgbClr val="003399"/>
                </a:solidFill>
                <a:latin typeface="Cambria" pitchFamily="18" charset="0"/>
                <a:sym typeface="Calibri" pitchFamily="34" charset="0"/>
              </a:rPr>
              <a:t>в </a:t>
            </a:r>
            <a:r>
              <a:rPr lang="en-US" sz="2500" b="1" dirty="0" err="1" smtClean="0">
                <a:solidFill>
                  <a:srgbClr val="003399"/>
                </a:solidFill>
                <a:latin typeface="Cambria" pitchFamily="18" charset="0"/>
                <a:sym typeface="Calibri" pitchFamily="34" charset="0"/>
              </a:rPr>
              <a:t>роли</a:t>
            </a:r>
            <a:r>
              <a:rPr lang="en-US" sz="2500" b="1" dirty="0" smtClean="0">
                <a:solidFill>
                  <a:srgbClr val="003399"/>
                </a:solidFill>
                <a:latin typeface="Cambria" pitchFamily="18" charset="0"/>
                <a:sym typeface="Calibri" pitchFamily="34" charset="0"/>
              </a:rPr>
              <a:t> «</a:t>
            </a:r>
            <a:r>
              <a:rPr lang="en-US" sz="2500" b="1" dirty="0" err="1" smtClean="0">
                <a:solidFill>
                  <a:srgbClr val="003399"/>
                </a:solidFill>
                <a:latin typeface="Cambria" pitchFamily="18" charset="0"/>
                <a:sym typeface="Calibri" pitchFamily="34" charset="0"/>
              </a:rPr>
              <a:t>Студент</a:t>
            </a:r>
            <a:r>
              <a:rPr lang="en-US" sz="2500" b="1" dirty="0" smtClean="0">
                <a:solidFill>
                  <a:srgbClr val="003399"/>
                </a:solidFill>
                <a:latin typeface="Cambria" pitchFamily="18" charset="0"/>
                <a:sym typeface="Calibri" pitchFamily="34" charset="0"/>
              </a:rPr>
              <a:t>» </a:t>
            </a:r>
          </a:p>
        </p:txBody>
      </p:sp>
      <p:pic>
        <p:nvPicPr>
          <p:cNvPr id="14340" name="Shape 290"/>
          <p:cNvPicPr preferRelativeResize="0">
            <a:picLocks noChangeAspect="1" noChangeArrowheads="1"/>
          </p:cNvPicPr>
          <p:nvPr/>
        </p:nvPicPr>
        <p:blipFill>
          <a:blip r:embed="rId3" cstate="print"/>
          <a:srcRect l="8507" r="6839"/>
          <a:stretch>
            <a:fillRect/>
          </a:stretch>
        </p:blipFill>
        <p:spPr bwMode="auto">
          <a:xfrm>
            <a:off x="769327" y="1117601"/>
            <a:ext cx="3669323" cy="5654675"/>
          </a:xfrm>
          <a:prstGeom prst="rect">
            <a:avLst/>
          </a:prstGeom>
          <a:noFill/>
          <a:ln w="25400">
            <a:solidFill>
              <a:srgbClr val="D9D9D9"/>
            </a:solidFill>
            <a:miter lim="800000"/>
            <a:headEnd/>
            <a:tailEnd/>
          </a:ln>
        </p:spPr>
      </p:pic>
      <p:pic>
        <p:nvPicPr>
          <p:cNvPr id="14341" name="Shape 291"/>
          <p:cNvPicPr preferRelativeResize="0"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05350" y="1117601"/>
            <a:ext cx="3851031" cy="5654675"/>
          </a:xfrm>
          <a:prstGeom prst="rect">
            <a:avLst/>
          </a:prstGeom>
          <a:noFill/>
          <a:ln w="25400">
            <a:solidFill>
              <a:srgbClr val="D9D9D9"/>
            </a:solidFill>
            <a:miter lim="800000"/>
            <a:headEnd/>
            <a:tailEnd/>
          </a:ln>
        </p:spPr>
      </p:pic>
      <p:sp>
        <p:nvSpPr>
          <p:cNvPr id="14342" name="Shape 292"/>
          <p:cNvSpPr txBox="1">
            <a:spLocks noChangeArrowheads="1"/>
          </p:cNvSpPr>
          <p:nvPr/>
        </p:nvSpPr>
        <p:spPr bwMode="auto">
          <a:xfrm>
            <a:off x="769327" y="7005639"/>
            <a:ext cx="299964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7250" tIns="107250" rIns="107250" bIns="107250"/>
          <a:lstStyle/>
          <a:p>
            <a:pPr algn="ctr">
              <a:buClr>
                <a:srgbClr val="365F91"/>
              </a:buClr>
              <a:buSzPct val="25000"/>
              <a:buFont typeface="Calibri" pitchFamily="34" charset="0"/>
              <a:buNone/>
            </a:pPr>
            <a:r>
              <a:rPr lang="en-US" sz="900" b="1">
                <a:solidFill>
                  <a:srgbClr val="365F91"/>
                </a:solidFill>
                <a:latin typeface="Calibri" pitchFamily="34" charset="0"/>
                <a:sym typeface="Calibri" pitchFamily="34" charset="0"/>
              </a:rPr>
              <a:t>Функционал для формирования отчетов </a:t>
            </a:r>
            <a:r>
              <a:rPr lang="en-US" sz="900" b="1">
                <a:solidFill>
                  <a:srgbClr val="1F497D"/>
                </a:solidFill>
                <a:latin typeface="Calibri" pitchFamily="34" charset="0"/>
                <a:sym typeface="Calibri" pitchFamily="34" charset="0"/>
              </a:rPr>
              <a:t>«</a:t>
            </a:r>
            <a:r>
              <a:rPr lang="en-US" sz="900" b="1">
                <a:solidFill>
                  <a:srgbClr val="365F91"/>
                </a:solidFill>
                <a:latin typeface="Calibri" pitchFamily="34" charset="0"/>
                <a:sym typeface="Calibri" pitchFamily="34" charset="0"/>
              </a:rPr>
              <a:t>Текущая оценка по курсу</a:t>
            </a:r>
            <a:r>
              <a:rPr lang="en-US" sz="900" b="1">
                <a:solidFill>
                  <a:srgbClr val="073763"/>
                </a:solidFill>
                <a:latin typeface="Calibri" pitchFamily="34" charset="0"/>
                <a:sym typeface="Calibri" pitchFamily="34" charset="0"/>
              </a:rPr>
              <a:t>»</a:t>
            </a:r>
            <a:r>
              <a:rPr lang="en-US" sz="900" b="1">
                <a:solidFill>
                  <a:srgbClr val="365F91"/>
                </a:solidFill>
                <a:latin typeface="Calibri" pitchFamily="34" charset="0"/>
                <a:sym typeface="Calibri" pitchFamily="34" charset="0"/>
              </a:rPr>
              <a:t> и </a:t>
            </a:r>
            <a:r>
              <a:rPr lang="en-US" sz="900" b="1">
                <a:solidFill>
                  <a:srgbClr val="1F497D"/>
                </a:solidFill>
                <a:latin typeface="Calibri" pitchFamily="34" charset="0"/>
                <a:sym typeface="Calibri" pitchFamily="34" charset="0"/>
              </a:rPr>
              <a:t>«</a:t>
            </a:r>
            <a:r>
              <a:rPr lang="en-US" sz="900" b="1">
                <a:solidFill>
                  <a:srgbClr val="365F91"/>
                </a:solidFill>
                <a:latin typeface="Calibri" pitchFamily="34" charset="0"/>
                <a:sym typeface="Calibri" pitchFamily="34" charset="0"/>
              </a:rPr>
              <a:t>Рейтинг группы</a:t>
            </a:r>
            <a:r>
              <a:rPr lang="en-US" sz="900" b="1">
                <a:solidFill>
                  <a:srgbClr val="073763"/>
                </a:solidFill>
                <a:latin typeface="Calibri" pitchFamily="34" charset="0"/>
                <a:sym typeface="Calibri" pitchFamily="34" charset="0"/>
              </a:rPr>
              <a:t>»</a:t>
            </a:r>
            <a:r>
              <a:rPr lang="en-US" sz="900" b="1">
                <a:solidFill>
                  <a:srgbClr val="365F91"/>
                </a:solidFill>
                <a:latin typeface="Calibri" pitchFamily="34" charset="0"/>
                <a:sym typeface="Calibri" pitchFamily="34" charset="0"/>
              </a:rPr>
              <a:t>  в СЭО</a:t>
            </a:r>
          </a:p>
        </p:txBody>
      </p:sp>
      <p:sp>
        <p:nvSpPr>
          <p:cNvPr id="14343" name="Shape 293"/>
          <p:cNvSpPr txBox="1">
            <a:spLocks noChangeArrowheads="1"/>
          </p:cNvSpPr>
          <p:nvPr/>
        </p:nvSpPr>
        <p:spPr bwMode="auto">
          <a:xfrm>
            <a:off x="5987562" y="7048500"/>
            <a:ext cx="1921120" cy="43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7250" tIns="107250" rIns="107250" bIns="107250"/>
          <a:lstStyle/>
          <a:p>
            <a:pPr algn="ctr">
              <a:buClr>
                <a:srgbClr val="365F91"/>
              </a:buClr>
              <a:buSzPct val="25000"/>
              <a:buFont typeface="Calibri" pitchFamily="34" charset="0"/>
              <a:buNone/>
            </a:pPr>
            <a:r>
              <a:rPr lang="en-US" sz="900" b="1">
                <a:solidFill>
                  <a:srgbClr val="365F91"/>
                </a:solidFill>
                <a:latin typeface="Calibri" pitchFamily="34" charset="0"/>
                <a:sym typeface="Calibri" pitchFamily="34" charset="0"/>
              </a:rPr>
              <a:t>Сформированный отчет </a:t>
            </a:r>
            <a:r>
              <a:rPr lang="en-US" sz="900" b="1">
                <a:solidFill>
                  <a:srgbClr val="1F497D"/>
                </a:solidFill>
                <a:latin typeface="Calibri" pitchFamily="34" charset="0"/>
                <a:sym typeface="Calibri" pitchFamily="34" charset="0"/>
              </a:rPr>
              <a:t>«</a:t>
            </a:r>
            <a:r>
              <a:rPr lang="en-US" sz="900" b="1">
                <a:solidFill>
                  <a:srgbClr val="365F91"/>
                </a:solidFill>
                <a:latin typeface="Calibri" pitchFamily="34" charset="0"/>
                <a:sym typeface="Calibri" pitchFamily="34" charset="0"/>
              </a:rPr>
              <a:t>Рейтинг группы</a:t>
            </a:r>
            <a:r>
              <a:rPr lang="en-US" sz="900" b="1">
                <a:solidFill>
                  <a:srgbClr val="073763"/>
                </a:solidFill>
                <a:latin typeface="Calibri" pitchFamily="34" charset="0"/>
                <a:sym typeface="Calibri" pitchFamily="34" charset="0"/>
              </a:rPr>
              <a:t>»</a:t>
            </a:r>
            <a:r>
              <a:rPr lang="en-US" sz="900" b="1">
                <a:solidFill>
                  <a:srgbClr val="365F91"/>
                </a:solidFill>
                <a:latin typeface="Calibri" pitchFamily="34" charset="0"/>
                <a:sym typeface="Calibri" pitchFamily="34" charset="0"/>
              </a:rPr>
              <a:t> в PDF</a:t>
            </a:r>
          </a:p>
        </p:txBody>
      </p:sp>
      <p:pic>
        <p:nvPicPr>
          <p:cNvPr id="10" name="Рисунок 9" descr="Полоса для шаблона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908720"/>
            <a:ext cx="9144000" cy="10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pPr>
              <a:defRPr/>
            </a:pPr>
            <a:fld id="{32960F26-63F8-48CF-A0FF-2A80A5F40F75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Shape 344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8600" y="872716"/>
            <a:ext cx="9372600" cy="582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Shape 346"/>
          <p:cNvSpPr txBox="1">
            <a:spLocks noChangeArrowheads="1"/>
          </p:cNvSpPr>
          <p:nvPr/>
        </p:nvSpPr>
        <p:spPr bwMode="auto">
          <a:xfrm>
            <a:off x="309197" y="1657351"/>
            <a:ext cx="3112477" cy="436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7250" tIns="53600" rIns="107250" bIns="53600"/>
          <a:lstStyle/>
          <a:p>
            <a:pPr>
              <a:lnSpc>
                <a:spcPct val="80000"/>
              </a:lnSpc>
              <a:buClr>
                <a:srgbClr val="1F497D"/>
              </a:buClr>
              <a:buSzPct val="25000"/>
              <a:buFont typeface="Calibri" pitchFamily="34" charset="0"/>
              <a:buNone/>
            </a:pPr>
            <a:r>
              <a:rPr lang="en-US" b="1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Формы</a:t>
            </a:r>
            <a:r>
              <a:rPr lang="en-US" b="1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</a:t>
            </a:r>
            <a:r>
              <a:rPr lang="en-US" b="1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обучения</a:t>
            </a:r>
            <a:r>
              <a:rPr lang="en-US" b="1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:</a:t>
            </a:r>
          </a:p>
          <a:p>
            <a:pPr>
              <a:lnSpc>
                <a:spcPct val="80000"/>
              </a:lnSpc>
              <a:spcBef>
                <a:spcPts val="500"/>
              </a:spcBef>
              <a:buClr>
                <a:srgbClr val="FFD966"/>
              </a:buClr>
              <a:buSzPct val="100000"/>
              <a:buFont typeface="Calibri" pitchFamily="34" charset="0"/>
              <a:buChar char="●"/>
            </a:pPr>
            <a:r>
              <a:rPr lang="en-US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 </a:t>
            </a:r>
            <a:r>
              <a:rPr lang="en-US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очно-дистанционная</a:t>
            </a:r>
            <a:r>
              <a:rPr lang="en-US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;</a:t>
            </a:r>
          </a:p>
          <a:p>
            <a:pPr>
              <a:lnSpc>
                <a:spcPct val="80000"/>
              </a:lnSpc>
              <a:spcBef>
                <a:spcPts val="500"/>
              </a:spcBef>
              <a:buClr>
                <a:srgbClr val="FFD966"/>
              </a:buClr>
              <a:buSzPct val="100000"/>
              <a:buFont typeface="Calibri" pitchFamily="34" charset="0"/>
              <a:buChar char="●"/>
            </a:pPr>
            <a:r>
              <a:rPr lang="en-US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 </a:t>
            </a:r>
            <a:r>
              <a:rPr lang="en-US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дистанционная</a:t>
            </a:r>
            <a:endParaRPr lang="en-US" dirty="0" smtClean="0">
              <a:solidFill>
                <a:srgbClr val="003399"/>
              </a:solidFill>
              <a:latin typeface="Cambria" pitchFamily="18" charset="0"/>
              <a:cs typeface="Arial" pitchFamily="34" charset="0"/>
              <a:sym typeface="Calibri" pitchFamily="34" charset="0"/>
            </a:endParaRPr>
          </a:p>
          <a:p>
            <a:pPr algn="ctr">
              <a:lnSpc>
                <a:spcPct val="80000"/>
              </a:lnSpc>
              <a:spcBef>
                <a:spcPts val="500"/>
              </a:spcBef>
              <a:buClr>
                <a:srgbClr val="000000"/>
              </a:buClr>
              <a:buFont typeface="Arial" pitchFamily="34" charset="0"/>
              <a:buNone/>
            </a:pPr>
            <a:endParaRPr lang="ru-RU" dirty="0" smtClean="0">
              <a:solidFill>
                <a:srgbClr val="003399"/>
              </a:solidFill>
              <a:latin typeface="Cambria" pitchFamily="18" charset="0"/>
              <a:cs typeface="Arial" pitchFamily="34" charset="0"/>
              <a:sym typeface="Calibri" pitchFamily="34" charset="0"/>
            </a:endParaRPr>
          </a:p>
          <a:p>
            <a:pPr>
              <a:lnSpc>
                <a:spcPct val="80000"/>
              </a:lnSpc>
              <a:spcBef>
                <a:spcPts val="500"/>
              </a:spcBef>
              <a:buClr>
                <a:srgbClr val="1F497D"/>
              </a:buClr>
              <a:buSzPct val="25000"/>
              <a:buFont typeface="Calibri" pitchFamily="34" charset="0"/>
              <a:buNone/>
            </a:pPr>
            <a:r>
              <a:rPr lang="en-US" b="1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Виды</a:t>
            </a:r>
            <a:r>
              <a:rPr lang="en-US" b="1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</a:t>
            </a:r>
            <a:r>
              <a:rPr lang="en-US" b="1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занятий</a:t>
            </a:r>
            <a:endParaRPr lang="en-US" b="1" dirty="0" smtClean="0">
              <a:solidFill>
                <a:srgbClr val="003399"/>
              </a:solidFill>
              <a:latin typeface="Cambria" pitchFamily="18" charset="0"/>
              <a:cs typeface="Arial" pitchFamily="34" charset="0"/>
              <a:sym typeface="Calibri" pitchFamily="34" charset="0"/>
            </a:endParaRPr>
          </a:p>
          <a:p>
            <a:pPr>
              <a:lnSpc>
                <a:spcPct val="80000"/>
              </a:lnSpc>
              <a:spcBef>
                <a:spcPts val="500"/>
              </a:spcBef>
              <a:buClr>
                <a:srgbClr val="FFD966"/>
              </a:buClr>
              <a:buSzPct val="100000"/>
              <a:buFont typeface="Calibri" pitchFamily="34" charset="0"/>
              <a:buChar char="●"/>
            </a:pPr>
            <a:r>
              <a:rPr lang="en-US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 </a:t>
            </a:r>
            <a:r>
              <a:rPr lang="en-US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семинары</a:t>
            </a:r>
            <a:r>
              <a:rPr lang="en-US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;</a:t>
            </a:r>
          </a:p>
          <a:p>
            <a:pPr>
              <a:lnSpc>
                <a:spcPct val="80000"/>
              </a:lnSpc>
              <a:spcBef>
                <a:spcPts val="500"/>
              </a:spcBef>
              <a:buClr>
                <a:srgbClr val="FFD966"/>
              </a:buClr>
              <a:buSzPct val="100000"/>
              <a:buFont typeface="Calibri" pitchFamily="34" charset="0"/>
              <a:buChar char="●"/>
            </a:pPr>
            <a:r>
              <a:rPr lang="en-US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 </a:t>
            </a:r>
            <a:r>
              <a:rPr lang="en-US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практические</a:t>
            </a:r>
            <a:r>
              <a:rPr lang="en-US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</a:t>
            </a:r>
            <a:r>
              <a:rPr lang="en-US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занятия</a:t>
            </a:r>
            <a:r>
              <a:rPr lang="en-US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;</a:t>
            </a:r>
          </a:p>
          <a:p>
            <a:pPr>
              <a:lnSpc>
                <a:spcPct val="80000"/>
              </a:lnSpc>
              <a:spcBef>
                <a:spcPts val="500"/>
              </a:spcBef>
              <a:buClr>
                <a:srgbClr val="FFD966"/>
              </a:buClr>
              <a:buSzPct val="100000"/>
              <a:buFont typeface="Calibri" pitchFamily="34" charset="0"/>
              <a:buChar char="●"/>
            </a:pPr>
            <a:r>
              <a:rPr lang="en-US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 </a:t>
            </a:r>
            <a:r>
              <a:rPr lang="en-US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вебинары</a:t>
            </a:r>
            <a:endParaRPr lang="en-US" dirty="0" smtClean="0">
              <a:solidFill>
                <a:srgbClr val="003399"/>
              </a:solidFill>
              <a:latin typeface="Cambria" pitchFamily="18" charset="0"/>
              <a:cs typeface="Arial" pitchFamily="34" charset="0"/>
              <a:sym typeface="Calibri" pitchFamily="34" charset="0"/>
            </a:endParaRPr>
          </a:p>
          <a:p>
            <a:pPr>
              <a:lnSpc>
                <a:spcPct val="80000"/>
              </a:lnSpc>
              <a:spcBef>
                <a:spcPts val="500"/>
              </a:spcBef>
              <a:buClr>
                <a:srgbClr val="000000"/>
              </a:buClr>
              <a:buFont typeface="Arial" pitchFamily="34" charset="0"/>
              <a:buNone/>
            </a:pPr>
            <a:endParaRPr lang="ru-RU" sz="1600" b="1" u="sng" dirty="0">
              <a:solidFill>
                <a:srgbClr val="1F497D"/>
              </a:solidFill>
              <a:latin typeface="Calibri" pitchFamily="34" charset="0"/>
              <a:sym typeface="Calibri" pitchFamily="34" charset="0"/>
            </a:endParaRPr>
          </a:p>
          <a:p>
            <a:endParaRPr lang="ru-RU" sz="1600" b="1" u="sng" dirty="0">
              <a:solidFill>
                <a:srgbClr val="1F497D"/>
              </a:solidFill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18437" name="Shape 347"/>
          <p:cNvSpPr txBox="1">
            <a:spLocks noChangeArrowheads="1"/>
          </p:cNvSpPr>
          <p:nvPr/>
        </p:nvSpPr>
        <p:spPr bwMode="auto">
          <a:xfrm>
            <a:off x="3489082" y="1570038"/>
            <a:ext cx="4720003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7250" tIns="107250" rIns="107250" bIns="107250"/>
          <a:lstStyle/>
          <a:p>
            <a:pPr>
              <a:lnSpc>
                <a:spcPct val="80000"/>
              </a:lnSpc>
              <a:buClr>
                <a:srgbClr val="1F497D"/>
              </a:buClr>
              <a:buSzPct val="25000"/>
              <a:buFont typeface="Calibri" pitchFamily="34" charset="0"/>
              <a:buNone/>
            </a:pPr>
            <a:r>
              <a:rPr lang="en-US" b="1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Документы</a:t>
            </a:r>
            <a:r>
              <a:rPr lang="en-US" b="1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:</a:t>
            </a:r>
          </a:p>
          <a:p>
            <a:pPr>
              <a:lnSpc>
                <a:spcPct val="80000"/>
              </a:lnSpc>
              <a:spcBef>
                <a:spcPts val="500"/>
              </a:spcBef>
              <a:buClr>
                <a:srgbClr val="FFD966"/>
              </a:buClr>
              <a:buSzPct val="100000"/>
              <a:buFont typeface="Calibri" pitchFamily="34" charset="0"/>
              <a:buChar char="✓"/>
            </a:pPr>
            <a:r>
              <a:rPr lang="en-US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</a:t>
            </a:r>
            <a:r>
              <a:rPr lang="en-US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удостоверение</a:t>
            </a:r>
            <a:r>
              <a:rPr lang="en-US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о </a:t>
            </a:r>
            <a:r>
              <a:rPr lang="en-US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повышении</a:t>
            </a:r>
            <a:r>
              <a:rPr lang="en-US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 </a:t>
            </a:r>
            <a:r>
              <a:rPr lang="en-US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квалификации</a:t>
            </a:r>
            <a:endParaRPr lang="en-US" dirty="0" smtClean="0">
              <a:solidFill>
                <a:srgbClr val="003399"/>
              </a:solidFill>
              <a:latin typeface="Cambria" pitchFamily="18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8438" name="Shape 348"/>
          <p:cNvSpPr txBox="1">
            <a:spLocks noChangeArrowheads="1"/>
          </p:cNvSpPr>
          <p:nvPr/>
        </p:nvSpPr>
        <p:spPr bwMode="auto">
          <a:xfrm>
            <a:off x="287524" y="5553236"/>
            <a:ext cx="359019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7250" tIns="107250" rIns="107250" bIns="107250" anchor="ctr"/>
          <a:lstStyle/>
          <a:p>
            <a:pPr marL="400050" indent="-6350">
              <a:lnSpc>
                <a:spcPct val="80000"/>
              </a:lnSpc>
              <a:buClr>
                <a:srgbClr val="1F497D"/>
              </a:buClr>
              <a:buSzPct val="25000"/>
              <a:buFont typeface="Calibri" pitchFamily="34" charset="0"/>
              <a:buNone/>
            </a:pPr>
            <a:r>
              <a:rPr lang="en-US" sz="1600" b="1" dirty="0" err="1">
                <a:solidFill>
                  <a:srgbClr val="1F497D"/>
                </a:solidFill>
                <a:latin typeface="Calibri" pitchFamily="34" charset="0"/>
                <a:sym typeface="Calibri" pitchFamily="34" charset="0"/>
              </a:rPr>
              <a:t>Количество</a:t>
            </a:r>
            <a:r>
              <a:rPr lang="en-US" sz="1600" b="1" dirty="0">
                <a:solidFill>
                  <a:srgbClr val="1F497D"/>
                </a:solidFill>
                <a:latin typeface="Calibri" pitchFamily="34" charset="0"/>
                <a:sym typeface="Calibri" pitchFamily="34" charset="0"/>
              </a:rPr>
              <a:t> </a:t>
            </a:r>
            <a:r>
              <a:rPr lang="en-US" sz="1600" b="1" dirty="0" err="1">
                <a:solidFill>
                  <a:srgbClr val="1F497D"/>
                </a:solidFill>
                <a:latin typeface="Calibri" pitchFamily="34" charset="0"/>
                <a:sym typeface="Calibri" pitchFamily="34" charset="0"/>
              </a:rPr>
              <a:t>часов</a:t>
            </a:r>
            <a:r>
              <a:rPr lang="en-US" sz="1600" b="1" dirty="0">
                <a:solidFill>
                  <a:srgbClr val="1F497D"/>
                </a:solidFill>
                <a:latin typeface="Calibri" pitchFamily="34" charset="0"/>
                <a:sym typeface="Calibri" pitchFamily="34" charset="0"/>
              </a:rPr>
              <a:t>:</a:t>
            </a:r>
          </a:p>
          <a:p>
            <a:pPr marL="400050" indent="-6350">
              <a:lnSpc>
                <a:spcPct val="80000"/>
              </a:lnSpc>
              <a:spcBef>
                <a:spcPts val="500"/>
              </a:spcBef>
              <a:buClr>
                <a:srgbClr val="1F497D"/>
              </a:buClr>
              <a:buSzPct val="25000"/>
              <a:buFont typeface="Calibri" pitchFamily="34" charset="0"/>
              <a:buNone/>
            </a:pPr>
            <a:r>
              <a:rPr lang="en-US" sz="1600" b="1" dirty="0">
                <a:solidFill>
                  <a:srgbClr val="1F497D"/>
                </a:solidFill>
                <a:latin typeface="Calibri" pitchFamily="34" charset="0"/>
                <a:sym typeface="Calibri" pitchFamily="34" charset="0"/>
              </a:rPr>
              <a:t> </a:t>
            </a:r>
            <a:r>
              <a:rPr lang="en-US" sz="3200" b="1" dirty="0">
                <a:solidFill>
                  <a:srgbClr val="C00000"/>
                </a:solidFill>
                <a:latin typeface="Calibri" pitchFamily="34" charset="0"/>
                <a:sym typeface="Calibri" pitchFamily="34" charset="0"/>
              </a:rPr>
              <a:t>72 </a:t>
            </a:r>
            <a:r>
              <a:rPr lang="en-US" sz="1600" dirty="0" err="1">
                <a:solidFill>
                  <a:srgbClr val="C00000"/>
                </a:solidFill>
                <a:latin typeface="Calibri" pitchFamily="34" charset="0"/>
                <a:sym typeface="Calibri" pitchFamily="34" charset="0"/>
              </a:rPr>
              <a:t>академических</a:t>
            </a:r>
            <a:r>
              <a:rPr lang="en-US" sz="1600" dirty="0">
                <a:solidFill>
                  <a:srgbClr val="C00000"/>
                </a:solidFill>
                <a:latin typeface="Calibri" pitchFamily="34" charset="0"/>
                <a:sym typeface="Calibri" pitchFamily="34" charset="0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Calibri" pitchFamily="34" charset="0"/>
                <a:sym typeface="Calibri" pitchFamily="34" charset="0"/>
              </a:rPr>
              <a:t>часа</a:t>
            </a:r>
            <a:endParaRPr lang="en-US" sz="1600" dirty="0">
              <a:solidFill>
                <a:srgbClr val="C00000"/>
              </a:solidFill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18440" name="Shape 350"/>
          <p:cNvSpPr txBox="1">
            <a:spLocks noChangeArrowheads="1"/>
          </p:cNvSpPr>
          <p:nvPr/>
        </p:nvSpPr>
        <p:spPr bwMode="auto">
          <a:xfrm>
            <a:off x="0" y="1"/>
            <a:ext cx="9144000" cy="101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7250" tIns="53600" rIns="107250" bIns="53600" anchor="ctr"/>
          <a:lstStyle/>
          <a:p>
            <a:pPr marL="536575" indent="-3175" algn="ctr">
              <a:buClr>
                <a:srgbClr val="FFFFFF"/>
              </a:buClr>
              <a:buSzPct val="25000"/>
              <a:buFont typeface="Calibri" pitchFamily="34" charset="0"/>
              <a:buNone/>
            </a:pPr>
            <a:r>
              <a:rPr lang="en-US" sz="2500" b="1" dirty="0" smtClean="0">
                <a:solidFill>
                  <a:srgbClr val="003399"/>
                </a:solidFill>
                <a:latin typeface="Cambria" pitchFamily="18" charset="0"/>
                <a:sym typeface="Calibri" pitchFamily="34" charset="0"/>
              </a:rPr>
              <a:t>ПОВЫШЕНИЕ КВАЛИФИКАЦИИ</a:t>
            </a:r>
          </a:p>
        </p:txBody>
      </p:sp>
      <p:pic>
        <p:nvPicPr>
          <p:cNvPr id="18441" name="Shape 351"/>
          <p:cNvPicPr preferRelativeResize="0"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5661248"/>
            <a:ext cx="540727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ПОЛОСА7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561348"/>
            <a:ext cx="9144000" cy="9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Полоса для шаблона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908720"/>
            <a:ext cx="9144000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Номер слайда 11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pPr>
              <a:defRPr/>
            </a:pPr>
            <a:fld id="{32960F26-63F8-48CF-A0FF-2A80A5F40F75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Shape 358"/>
          <p:cNvSpPr txBox="1">
            <a:spLocks noChangeArrowheads="1"/>
          </p:cNvSpPr>
          <p:nvPr/>
        </p:nvSpPr>
        <p:spPr bwMode="auto">
          <a:xfrm>
            <a:off x="0" y="1"/>
            <a:ext cx="9144000" cy="101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7250" tIns="53600" rIns="107250" bIns="53600" anchor="ctr"/>
          <a:lstStyle/>
          <a:p>
            <a:pPr marL="536575" indent="-3175" algn="ctr">
              <a:buClr>
                <a:srgbClr val="FFFFFF"/>
              </a:buClr>
              <a:buSzPct val="25000"/>
              <a:buFont typeface="Calibri" pitchFamily="34" charset="0"/>
              <a:buNone/>
            </a:pPr>
            <a:r>
              <a:rPr lang="en-US" sz="2500" b="1" dirty="0" smtClean="0">
                <a:solidFill>
                  <a:srgbClr val="003399"/>
                </a:solidFill>
                <a:latin typeface="Cambria" pitchFamily="18" charset="0"/>
                <a:sym typeface="Calibri" pitchFamily="34" charset="0"/>
              </a:rPr>
              <a:t>ДИСТАНЦИОННОЕ ОБУЧЕНИЕ</a:t>
            </a:r>
          </a:p>
        </p:txBody>
      </p:sp>
      <p:pic>
        <p:nvPicPr>
          <p:cNvPr id="19460" name="Shape 359"/>
          <p:cNvPicPr preferRelativeResize="0">
            <a:picLocks noChangeAspect="1" noChangeArrowheads="1"/>
          </p:cNvPicPr>
          <p:nvPr/>
        </p:nvPicPr>
        <p:blipFill>
          <a:blip r:embed="rId3" cstate="print"/>
          <a:srcRect l="1373" t="11256" r="33551" b="7236"/>
          <a:stretch>
            <a:fillRect/>
          </a:stretch>
        </p:blipFill>
        <p:spPr bwMode="auto">
          <a:xfrm>
            <a:off x="640374" y="1484314"/>
            <a:ext cx="3264877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Shape 360"/>
          <p:cNvSpPr>
            <a:spLocks noChangeArrowheads="1"/>
          </p:cNvSpPr>
          <p:nvPr/>
        </p:nvSpPr>
        <p:spPr bwMode="auto">
          <a:xfrm>
            <a:off x="4183674" y="1484313"/>
            <a:ext cx="3578469" cy="5000625"/>
          </a:xfrm>
          <a:prstGeom prst="wedgeRectCallout">
            <a:avLst>
              <a:gd name="adj1" fmla="val -59477"/>
              <a:gd name="adj2" fmla="val -23579"/>
            </a:avLst>
          </a:prstGeom>
          <a:solidFill>
            <a:srgbClr val="FFFFFF"/>
          </a:solidFill>
          <a:ln w="19050">
            <a:solidFill>
              <a:srgbClr val="1F497D"/>
            </a:solidFill>
            <a:round/>
            <a:headEnd/>
            <a:tailEnd/>
          </a:ln>
        </p:spPr>
        <p:txBody>
          <a:bodyPr lIns="107250" tIns="107250" rIns="107250" bIns="107250" anchor="ctr"/>
          <a:lstStyle/>
          <a:p>
            <a:endParaRPr lang="ru-RU" sz="1600"/>
          </a:p>
        </p:txBody>
      </p:sp>
      <p:pic>
        <p:nvPicPr>
          <p:cNvPr id="19462" name="Shape 361"/>
          <p:cNvPicPr preferRelativeResize="0"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23238" y="1566863"/>
            <a:ext cx="3458308" cy="483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ПОЛОСА7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561348"/>
            <a:ext cx="9144000" cy="9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Полоса для шаблона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908720"/>
            <a:ext cx="9144000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Номер слайда 9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pPr>
              <a:defRPr/>
            </a:pPr>
            <a:fld id="{32960F26-63F8-48CF-A0FF-2A80A5F40F75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96" name="Text Box 39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257175" y="1338263"/>
            <a:ext cx="30117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3399"/>
                </a:solidFill>
                <a:latin typeface="Times New Roman" pitchFamily="18" charset="0"/>
              </a:rPr>
              <a:t>г. Ростов-на-Дону</a:t>
            </a:r>
            <a:endParaRPr lang="ru-RU" sz="2800" b="1" dirty="0">
              <a:solidFill>
                <a:srgbClr val="003399"/>
              </a:solidFill>
              <a:latin typeface="Times New Roman" pitchFamily="18" charset="0"/>
            </a:endParaRPr>
          </a:p>
        </p:txBody>
      </p:sp>
      <p:sp>
        <p:nvSpPr>
          <p:cNvPr id="229398" name="Text Box 41"/>
          <p:cNvSpPr txBox="1">
            <a:spLocks noChangeArrowheads="1"/>
          </p:cNvSpPr>
          <p:nvPr/>
        </p:nvSpPr>
        <p:spPr bwMode="auto">
          <a:xfrm>
            <a:off x="0" y="2159000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1400" b="1" u="none" dirty="0">
              <a:solidFill>
                <a:srgbClr val="004B84"/>
              </a:solidFill>
              <a:latin typeface="Times New Roman" pitchFamily="18" charset="0"/>
            </a:endParaRPr>
          </a:p>
        </p:txBody>
      </p:sp>
      <p:sp>
        <p:nvSpPr>
          <p:cNvPr id="21" name="Text Box 41"/>
          <p:cNvSpPr txBox="1">
            <a:spLocks noChangeArrowheads="1"/>
          </p:cNvSpPr>
          <p:nvPr/>
        </p:nvSpPr>
        <p:spPr bwMode="auto">
          <a:xfrm>
            <a:off x="2954338" y="1241425"/>
            <a:ext cx="578643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2400" b="1" dirty="0">
                <a:solidFill>
                  <a:srgbClr val="003399"/>
                </a:solidFill>
                <a:latin typeface="Times New Roman" pitchFamily="18" charset="0"/>
              </a:rPr>
              <a:t>Директор филиала:</a:t>
            </a:r>
          </a:p>
          <a:p>
            <a:pPr algn="r"/>
            <a:r>
              <a:rPr lang="ru-RU" sz="2400" b="1" i="1" dirty="0" smtClean="0">
                <a:solidFill>
                  <a:srgbClr val="003399"/>
                </a:solidFill>
                <a:latin typeface="Times New Roman" pitchFamily="18" charset="0"/>
              </a:rPr>
              <a:t>Танюшина Наталья Борисовна</a:t>
            </a:r>
            <a:endParaRPr lang="ru-RU" sz="2400" b="1" i="1" u="none" dirty="0">
              <a:solidFill>
                <a:srgbClr val="003399"/>
              </a:solidFill>
              <a:latin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15516" y="3645024"/>
            <a:ext cx="3563888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344082, г. Ростов-на-Дону,</a:t>
            </a:r>
          </a:p>
          <a:p>
            <a:r>
              <a:rPr lang="ru-RU" sz="1600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ул. Пушкинская, д. 10/65</a:t>
            </a:r>
          </a:p>
          <a:p>
            <a:endParaRPr lang="ru-RU" sz="1600" dirty="0" smtClean="0">
              <a:solidFill>
                <a:srgbClr val="003399"/>
              </a:solidFill>
              <a:latin typeface="Cambria" pitchFamily="18" charset="0"/>
              <a:cs typeface="Arial" pitchFamily="34" charset="0"/>
              <a:sym typeface="Calibri" pitchFamily="34" charset="0"/>
            </a:endParaRPr>
          </a:p>
          <a:p>
            <a:r>
              <a:rPr lang="ru-RU" sz="1600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Тел.: (863) 203-55-12,  </a:t>
            </a:r>
          </a:p>
          <a:p>
            <a:r>
              <a:rPr lang="ru-RU" sz="1600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(863) 269-53-98 </a:t>
            </a:r>
          </a:p>
          <a:p>
            <a:r>
              <a:rPr lang="ru-RU" sz="1600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Факс: (863) 269-53-65 </a:t>
            </a:r>
          </a:p>
          <a:p>
            <a:r>
              <a:rPr lang="ru-RU" sz="1600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e-mail</a:t>
            </a:r>
            <a:r>
              <a:rPr lang="ru-RU" sz="1600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: </a:t>
            </a:r>
            <a:r>
              <a:rPr lang="ru-RU" sz="1600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academia</a:t>
            </a:r>
            <a:r>
              <a:rPr lang="ru-RU" sz="1600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-</a:t>
            </a:r>
            <a:r>
              <a:rPr lang="en-US" sz="1600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UG</a:t>
            </a:r>
            <a:r>
              <a:rPr lang="ru-RU" sz="1600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@</a:t>
            </a:r>
            <a:r>
              <a:rPr lang="en-US" sz="1600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mail</a:t>
            </a:r>
            <a:r>
              <a:rPr lang="ru-RU" sz="1600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.</a:t>
            </a:r>
            <a:r>
              <a:rPr lang="ru-RU" sz="1600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  <a:sym typeface="Calibri" pitchFamily="34" charset="0"/>
              </a:rPr>
              <a:t>ru</a:t>
            </a:r>
            <a:endParaRPr lang="ru-RU" sz="1600" dirty="0">
              <a:solidFill>
                <a:srgbClr val="003399"/>
              </a:solidFill>
              <a:latin typeface="Cambria" pitchFamily="18" charset="0"/>
              <a:cs typeface="Arial" pitchFamily="34" charset="0"/>
              <a:sym typeface="Calibri" pitchFamily="34" charset="0"/>
            </a:endParaRPr>
          </a:p>
        </p:txBody>
      </p:sp>
      <p:pic>
        <p:nvPicPr>
          <p:cNvPr id="2050" name="Picture 2" descr="\\004-1\acad_doc\_METOD\ЭОРы\ЭУК\южный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2348880"/>
            <a:ext cx="4926013" cy="3602037"/>
          </a:xfrm>
          <a:prstGeom prst="rect">
            <a:avLst/>
          </a:prstGeom>
          <a:noFill/>
        </p:spPr>
      </p:pic>
      <p:pic>
        <p:nvPicPr>
          <p:cNvPr id="22" name="Рисунок 21" descr="Полоса для шаблона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980728"/>
            <a:ext cx="9144000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Прямоугольник 22"/>
          <p:cNvSpPr/>
          <p:nvPr/>
        </p:nvSpPr>
        <p:spPr>
          <a:xfrm>
            <a:off x="2853870" y="368660"/>
            <a:ext cx="3554307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36575" indent="-3175" algn="ctr">
              <a:buClr>
                <a:srgbClr val="FFFFFF"/>
              </a:buClr>
              <a:buSzPct val="25000"/>
              <a:tabLst>
                <a:tab pos="1436688" algn="l"/>
              </a:tabLst>
            </a:pPr>
            <a:r>
              <a:rPr lang="ru-RU" sz="2500" b="1" dirty="0" smtClean="0">
                <a:solidFill>
                  <a:srgbClr val="003399"/>
                </a:solidFill>
                <a:latin typeface="Cambria" pitchFamily="18" charset="0"/>
                <a:sym typeface="Cambria" pitchFamily="18" charset="0"/>
              </a:rPr>
              <a:t>ЮЖНЫЙ </a:t>
            </a:r>
            <a:r>
              <a:rPr lang="ru-RU" sz="2500" b="1" dirty="0" smtClean="0">
                <a:solidFill>
                  <a:srgbClr val="003399"/>
                </a:solidFill>
                <a:latin typeface="Cambria" pitchFamily="18" charset="0"/>
                <a:sym typeface="Cambria" pitchFamily="18" charset="0"/>
              </a:rPr>
              <a:t>ФИЛИАЛ</a:t>
            </a:r>
          </a:p>
        </p:txBody>
      </p:sp>
      <p:pic>
        <p:nvPicPr>
          <p:cNvPr id="24" name="Рисунок 23" descr="ПОЛОСА7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273316"/>
            <a:ext cx="9144000" cy="9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" name="Group 31"/>
          <p:cNvGrpSpPr>
            <a:grpSpLocks/>
          </p:cNvGrpSpPr>
          <p:nvPr/>
        </p:nvGrpSpPr>
        <p:grpSpPr bwMode="auto">
          <a:xfrm>
            <a:off x="215516" y="224644"/>
            <a:ext cx="1008112" cy="360040"/>
            <a:chOff x="964" y="1215"/>
            <a:chExt cx="3829" cy="1889"/>
          </a:xfrm>
          <a:solidFill>
            <a:srgbClr val="0070C0"/>
          </a:solidFill>
        </p:grpSpPr>
        <p:sp>
          <p:nvSpPr>
            <p:cNvPr id="26" name="Freeform 20"/>
            <p:cNvSpPr>
              <a:spLocks noEditPoints="1"/>
            </p:cNvSpPr>
            <p:nvPr/>
          </p:nvSpPr>
          <p:spPr bwMode="auto">
            <a:xfrm>
              <a:off x="4254" y="2501"/>
              <a:ext cx="539" cy="588"/>
            </a:xfrm>
            <a:custGeom>
              <a:avLst/>
              <a:gdLst>
                <a:gd name="T0" fmla="*/ 2147483647 w 144"/>
                <a:gd name="T1" fmla="*/ 2147483647 h 157"/>
                <a:gd name="T2" fmla="*/ 2147483647 w 144"/>
                <a:gd name="T3" fmla="*/ 2147483647 h 157"/>
                <a:gd name="T4" fmla="*/ 2147483647 w 144"/>
                <a:gd name="T5" fmla="*/ 2147483647 h 157"/>
                <a:gd name="T6" fmla="*/ 2147483647 w 144"/>
                <a:gd name="T7" fmla="*/ 2147483647 h 157"/>
                <a:gd name="T8" fmla="*/ 2147483647 w 144"/>
                <a:gd name="T9" fmla="*/ 2147483647 h 157"/>
                <a:gd name="T10" fmla="*/ 2147483647 w 144"/>
                <a:gd name="T11" fmla="*/ 2147483647 h 157"/>
                <a:gd name="T12" fmla="*/ 2147483647 w 144"/>
                <a:gd name="T13" fmla="*/ 2147483647 h 157"/>
                <a:gd name="T14" fmla="*/ 2147483647 w 144"/>
                <a:gd name="T15" fmla="*/ 2147483647 h 157"/>
                <a:gd name="T16" fmla="*/ 2147483647 w 144"/>
                <a:gd name="T17" fmla="*/ 2147483647 h 157"/>
                <a:gd name="T18" fmla="*/ 2147483647 w 144"/>
                <a:gd name="T19" fmla="*/ 2147483647 h 157"/>
                <a:gd name="T20" fmla="*/ 2147483647 w 144"/>
                <a:gd name="T21" fmla="*/ 2147483647 h 157"/>
                <a:gd name="T22" fmla="*/ 2147483647 w 144"/>
                <a:gd name="T23" fmla="*/ 2147483647 h 157"/>
                <a:gd name="T24" fmla="*/ 2147483647 w 144"/>
                <a:gd name="T25" fmla="*/ 2147483647 h 157"/>
                <a:gd name="T26" fmla="*/ 2147483647 w 144"/>
                <a:gd name="T27" fmla="*/ 0 h 157"/>
                <a:gd name="T28" fmla="*/ 2147483647 w 144"/>
                <a:gd name="T29" fmla="*/ 0 h 157"/>
                <a:gd name="T30" fmla="*/ 2147483647 w 144"/>
                <a:gd name="T31" fmla="*/ 2147483647 h 157"/>
                <a:gd name="T32" fmla="*/ 2147483647 w 144"/>
                <a:gd name="T33" fmla="*/ 2147483647 h 157"/>
                <a:gd name="T34" fmla="*/ 2147483647 w 144"/>
                <a:gd name="T35" fmla="*/ 2147483647 h 157"/>
                <a:gd name="T36" fmla="*/ 2147483647 w 144"/>
                <a:gd name="T37" fmla="*/ 2147483647 h 157"/>
                <a:gd name="T38" fmla="*/ 0 w 144"/>
                <a:gd name="T39" fmla="*/ 2147483647 h 157"/>
                <a:gd name="T40" fmla="*/ 0 w 144"/>
                <a:gd name="T41" fmla="*/ 2147483647 h 157"/>
                <a:gd name="T42" fmla="*/ 2147483647 w 144"/>
                <a:gd name="T43" fmla="*/ 2147483647 h 157"/>
                <a:gd name="T44" fmla="*/ 2147483647 w 144"/>
                <a:gd name="T45" fmla="*/ 2147483647 h 157"/>
                <a:gd name="T46" fmla="*/ 2147483647 w 144"/>
                <a:gd name="T47" fmla="*/ 2147483647 h 157"/>
                <a:gd name="T48" fmla="*/ 2147483647 w 144"/>
                <a:gd name="T49" fmla="*/ 2147483647 h 157"/>
                <a:gd name="T50" fmla="*/ 2147483647 w 144"/>
                <a:gd name="T51" fmla="*/ 2147483647 h 157"/>
                <a:gd name="T52" fmla="*/ 2147483647 w 144"/>
                <a:gd name="T53" fmla="*/ 2147483647 h 15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44"/>
                <a:gd name="T82" fmla="*/ 0 h 157"/>
                <a:gd name="T83" fmla="*/ 144 w 144"/>
                <a:gd name="T84" fmla="*/ 157 h 15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44" h="157">
                  <a:moveTo>
                    <a:pt x="42" y="154"/>
                  </a:moveTo>
                  <a:cubicBezTo>
                    <a:pt x="35" y="153"/>
                    <a:pt x="32" y="149"/>
                    <a:pt x="32" y="142"/>
                  </a:cubicBezTo>
                  <a:cubicBezTo>
                    <a:pt x="32" y="138"/>
                    <a:pt x="33" y="133"/>
                    <a:pt x="35" y="126"/>
                  </a:cubicBezTo>
                  <a:lnTo>
                    <a:pt x="47" y="87"/>
                  </a:lnTo>
                  <a:cubicBezTo>
                    <a:pt x="83" y="92"/>
                    <a:pt x="104" y="114"/>
                    <a:pt x="104" y="139"/>
                  </a:cubicBezTo>
                  <a:cubicBezTo>
                    <a:pt x="104" y="147"/>
                    <a:pt x="102" y="151"/>
                    <a:pt x="95" y="154"/>
                  </a:cubicBezTo>
                  <a:lnTo>
                    <a:pt x="95" y="157"/>
                  </a:lnTo>
                  <a:lnTo>
                    <a:pt x="144" y="157"/>
                  </a:lnTo>
                  <a:lnTo>
                    <a:pt x="144" y="154"/>
                  </a:lnTo>
                  <a:cubicBezTo>
                    <a:pt x="134" y="153"/>
                    <a:pt x="132" y="145"/>
                    <a:pt x="127" y="130"/>
                  </a:cubicBezTo>
                  <a:lnTo>
                    <a:pt x="93" y="18"/>
                  </a:lnTo>
                  <a:cubicBezTo>
                    <a:pt x="92" y="16"/>
                    <a:pt x="91" y="14"/>
                    <a:pt x="91" y="12"/>
                  </a:cubicBezTo>
                  <a:cubicBezTo>
                    <a:pt x="91" y="8"/>
                    <a:pt x="93" y="6"/>
                    <a:pt x="97" y="4"/>
                  </a:cubicBezTo>
                  <a:lnTo>
                    <a:pt x="97" y="0"/>
                  </a:lnTo>
                  <a:lnTo>
                    <a:pt x="52" y="0"/>
                  </a:lnTo>
                  <a:lnTo>
                    <a:pt x="52" y="4"/>
                  </a:lnTo>
                  <a:cubicBezTo>
                    <a:pt x="56" y="6"/>
                    <a:pt x="58" y="8"/>
                    <a:pt x="58" y="12"/>
                  </a:cubicBezTo>
                  <a:cubicBezTo>
                    <a:pt x="58" y="14"/>
                    <a:pt x="57" y="16"/>
                    <a:pt x="56" y="18"/>
                  </a:cubicBezTo>
                  <a:lnTo>
                    <a:pt x="21" y="124"/>
                  </a:lnTo>
                  <a:cubicBezTo>
                    <a:pt x="16" y="140"/>
                    <a:pt x="13" y="151"/>
                    <a:pt x="0" y="154"/>
                  </a:cubicBezTo>
                  <a:lnTo>
                    <a:pt x="0" y="157"/>
                  </a:lnTo>
                  <a:lnTo>
                    <a:pt x="42" y="157"/>
                  </a:lnTo>
                  <a:lnTo>
                    <a:pt x="42" y="154"/>
                  </a:lnTo>
                  <a:close/>
                  <a:moveTo>
                    <a:pt x="51" y="75"/>
                  </a:moveTo>
                  <a:lnTo>
                    <a:pt x="69" y="20"/>
                  </a:lnTo>
                  <a:lnTo>
                    <a:pt x="90" y="91"/>
                  </a:lnTo>
                  <a:cubicBezTo>
                    <a:pt x="79" y="80"/>
                    <a:pt x="67" y="77"/>
                    <a:pt x="51" y="7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rgbClr val="0070C0"/>
                </a:solidFill>
                <a:latin typeface="+mn-lt"/>
              </a:endParaRPr>
            </a:p>
          </p:txBody>
        </p:sp>
        <p:sp>
          <p:nvSpPr>
            <p:cNvPr id="27" name="Freeform 21"/>
            <p:cNvSpPr>
              <a:spLocks noEditPoints="1"/>
            </p:cNvSpPr>
            <p:nvPr/>
          </p:nvSpPr>
          <p:spPr bwMode="auto">
            <a:xfrm>
              <a:off x="2474" y="2501"/>
              <a:ext cx="531" cy="588"/>
            </a:xfrm>
            <a:custGeom>
              <a:avLst/>
              <a:gdLst>
                <a:gd name="T0" fmla="*/ 0 w 142"/>
                <a:gd name="T1" fmla="*/ 2147483647 h 157"/>
                <a:gd name="T2" fmla="*/ 2147483647 w 142"/>
                <a:gd name="T3" fmla="*/ 2147483647 h 157"/>
                <a:gd name="T4" fmla="*/ 2147483647 w 142"/>
                <a:gd name="T5" fmla="*/ 2147483647 h 157"/>
                <a:gd name="T6" fmla="*/ 2147483647 w 142"/>
                <a:gd name="T7" fmla="*/ 2147483647 h 157"/>
                <a:gd name="T8" fmla="*/ 2147483647 w 142"/>
                <a:gd name="T9" fmla="*/ 2147483647 h 157"/>
                <a:gd name="T10" fmla="*/ 2147483647 w 142"/>
                <a:gd name="T11" fmla="*/ 0 h 157"/>
                <a:gd name="T12" fmla="*/ 0 w 142"/>
                <a:gd name="T13" fmla="*/ 0 h 157"/>
                <a:gd name="T14" fmla="*/ 0 w 142"/>
                <a:gd name="T15" fmla="*/ 2147483647 h 157"/>
                <a:gd name="T16" fmla="*/ 2147483647 w 142"/>
                <a:gd name="T17" fmla="*/ 2147483647 h 157"/>
                <a:gd name="T18" fmla="*/ 2147483647 w 142"/>
                <a:gd name="T19" fmla="*/ 2147483647 h 157"/>
                <a:gd name="T20" fmla="*/ 0 w 142"/>
                <a:gd name="T21" fmla="*/ 2147483647 h 157"/>
                <a:gd name="T22" fmla="*/ 0 w 142"/>
                <a:gd name="T23" fmla="*/ 2147483647 h 157"/>
                <a:gd name="T24" fmla="*/ 2147483647 w 142"/>
                <a:gd name="T25" fmla="*/ 2147483647 h 157"/>
                <a:gd name="T26" fmla="*/ 2147483647 w 142"/>
                <a:gd name="T27" fmla="*/ 2147483647 h 157"/>
                <a:gd name="T28" fmla="*/ 2147483647 w 142"/>
                <a:gd name="T29" fmla="*/ 2147483647 h 157"/>
                <a:gd name="T30" fmla="*/ 2147483647 w 142"/>
                <a:gd name="T31" fmla="*/ 2147483647 h 157"/>
                <a:gd name="T32" fmla="*/ 2147483647 w 142"/>
                <a:gd name="T33" fmla="*/ 2147483647 h 157"/>
                <a:gd name="T34" fmla="*/ 2147483647 w 142"/>
                <a:gd name="T35" fmla="*/ 2147483647 h 1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2"/>
                <a:gd name="T55" fmla="*/ 0 h 157"/>
                <a:gd name="T56" fmla="*/ 142 w 142"/>
                <a:gd name="T57" fmla="*/ 157 h 1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2" h="157">
                  <a:moveTo>
                    <a:pt x="0" y="157"/>
                  </a:moveTo>
                  <a:lnTo>
                    <a:pt x="68" y="157"/>
                  </a:lnTo>
                  <a:cubicBezTo>
                    <a:pt x="91" y="157"/>
                    <a:pt x="107" y="154"/>
                    <a:pt x="121" y="140"/>
                  </a:cubicBezTo>
                  <a:cubicBezTo>
                    <a:pt x="134" y="127"/>
                    <a:pt x="142" y="109"/>
                    <a:pt x="142" y="89"/>
                  </a:cubicBezTo>
                  <a:cubicBezTo>
                    <a:pt x="142" y="59"/>
                    <a:pt x="129" y="33"/>
                    <a:pt x="108" y="17"/>
                  </a:cubicBezTo>
                  <a:cubicBezTo>
                    <a:pt x="94" y="6"/>
                    <a:pt x="76" y="0"/>
                    <a:pt x="55" y="0"/>
                  </a:cubicBezTo>
                  <a:lnTo>
                    <a:pt x="0" y="0"/>
                  </a:lnTo>
                  <a:lnTo>
                    <a:pt x="0" y="4"/>
                  </a:lnTo>
                  <a:cubicBezTo>
                    <a:pt x="12" y="5"/>
                    <a:pt x="13" y="12"/>
                    <a:pt x="13" y="30"/>
                  </a:cubicBezTo>
                  <a:lnTo>
                    <a:pt x="13" y="128"/>
                  </a:lnTo>
                  <a:cubicBezTo>
                    <a:pt x="13" y="145"/>
                    <a:pt x="12" y="153"/>
                    <a:pt x="0" y="154"/>
                  </a:cubicBezTo>
                  <a:lnTo>
                    <a:pt x="0" y="157"/>
                  </a:lnTo>
                  <a:close/>
                  <a:moveTo>
                    <a:pt x="38" y="124"/>
                  </a:moveTo>
                  <a:lnTo>
                    <a:pt x="38" y="34"/>
                  </a:lnTo>
                  <a:cubicBezTo>
                    <a:pt x="38" y="18"/>
                    <a:pt x="40" y="12"/>
                    <a:pt x="56" y="12"/>
                  </a:cubicBezTo>
                  <a:cubicBezTo>
                    <a:pt x="87" y="12"/>
                    <a:pt x="115" y="45"/>
                    <a:pt x="115" y="86"/>
                  </a:cubicBezTo>
                  <a:cubicBezTo>
                    <a:pt x="115" y="122"/>
                    <a:pt x="95" y="146"/>
                    <a:pt x="60" y="146"/>
                  </a:cubicBezTo>
                  <a:cubicBezTo>
                    <a:pt x="38" y="146"/>
                    <a:pt x="38" y="143"/>
                    <a:pt x="38" y="12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rgbClr val="0070C0"/>
                </a:solidFill>
                <a:latin typeface="+mn-lt"/>
              </a:endParaRPr>
            </a:p>
          </p:txBody>
        </p:sp>
        <p:sp>
          <p:nvSpPr>
            <p:cNvPr id="28" name="Freeform 22"/>
            <p:cNvSpPr>
              <a:spLocks noEditPoints="1"/>
            </p:cNvSpPr>
            <p:nvPr/>
          </p:nvSpPr>
          <p:spPr bwMode="auto">
            <a:xfrm>
              <a:off x="1917" y="2501"/>
              <a:ext cx="539" cy="588"/>
            </a:xfrm>
            <a:custGeom>
              <a:avLst/>
              <a:gdLst>
                <a:gd name="T0" fmla="*/ 2147483647 w 144"/>
                <a:gd name="T1" fmla="*/ 2147483647 h 157"/>
                <a:gd name="T2" fmla="*/ 2147483647 w 144"/>
                <a:gd name="T3" fmla="*/ 2147483647 h 157"/>
                <a:gd name="T4" fmla="*/ 2147483647 w 144"/>
                <a:gd name="T5" fmla="*/ 2147483647 h 157"/>
                <a:gd name="T6" fmla="*/ 2147483647 w 144"/>
                <a:gd name="T7" fmla="*/ 2147483647 h 157"/>
                <a:gd name="T8" fmla="*/ 2147483647 w 144"/>
                <a:gd name="T9" fmla="*/ 2147483647 h 157"/>
                <a:gd name="T10" fmla="*/ 2147483647 w 144"/>
                <a:gd name="T11" fmla="*/ 2147483647 h 157"/>
                <a:gd name="T12" fmla="*/ 2147483647 w 144"/>
                <a:gd name="T13" fmla="*/ 2147483647 h 157"/>
                <a:gd name="T14" fmla="*/ 2147483647 w 144"/>
                <a:gd name="T15" fmla="*/ 2147483647 h 157"/>
                <a:gd name="T16" fmla="*/ 2147483647 w 144"/>
                <a:gd name="T17" fmla="*/ 2147483647 h 157"/>
                <a:gd name="T18" fmla="*/ 2147483647 w 144"/>
                <a:gd name="T19" fmla="*/ 2147483647 h 157"/>
                <a:gd name="T20" fmla="*/ 2147483647 w 144"/>
                <a:gd name="T21" fmla="*/ 2147483647 h 157"/>
                <a:gd name="T22" fmla="*/ 2147483647 w 144"/>
                <a:gd name="T23" fmla="*/ 2147483647 h 157"/>
                <a:gd name="T24" fmla="*/ 2147483647 w 144"/>
                <a:gd name="T25" fmla="*/ 2147483647 h 157"/>
                <a:gd name="T26" fmla="*/ 2147483647 w 144"/>
                <a:gd name="T27" fmla="*/ 0 h 157"/>
                <a:gd name="T28" fmla="*/ 2147483647 w 144"/>
                <a:gd name="T29" fmla="*/ 0 h 157"/>
                <a:gd name="T30" fmla="*/ 2147483647 w 144"/>
                <a:gd name="T31" fmla="*/ 2147483647 h 157"/>
                <a:gd name="T32" fmla="*/ 2147483647 w 144"/>
                <a:gd name="T33" fmla="*/ 2147483647 h 157"/>
                <a:gd name="T34" fmla="*/ 2147483647 w 144"/>
                <a:gd name="T35" fmla="*/ 2147483647 h 157"/>
                <a:gd name="T36" fmla="*/ 2147483647 w 144"/>
                <a:gd name="T37" fmla="*/ 2147483647 h 157"/>
                <a:gd name="T38" fmla="*/ 0 w 144"/>
                <a:gd name="T39" fmla="*/ 2147483647 h 157"/>
                <a:gd name="T40" fmla="*/ 0 w 144"/>
                <a:gd name="T41" fmla="*/ 2147483647 h 157"/>
                <a:gd name="T42" fmla="*/ 2147483647 w 144"/>
                <a:gd name="T43" fmla="*/ 2147483647 h 157"/>
                <a:gd name="T44" fmla="*/ 2147483647 w 144"/>
                <a:gd name="T45" fmla="*/ 2147483647 h 157"/>
                <a:gd name="T46" fmla="*/ 2147483647 w 144"/>
                <a:gd name="T47" fmla="*/ 2147483647 h 157"/>
                <a:gd name="T48" fmla="*/ 2147483647 w 144"/>
                <a:gd name="T49" fmla="*/ 2147483647 h 157"/>
                <a:gd name="T50" fmla="*/ 2147483647 w 144"/>
                <a:gd name="T51" fmla="*/ 2147483647 h 157"/>
                <a:gd name="T52" fmla="*/ 2147483647 w 144"/>
                <a:gd name="T53" fmla="*/ 2147483647 h 15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44"/>
                <a:gd name="T82" fmla="*/ 0 h 157"/>
                <a:gd name="T83" fmla="*/ 144 w 144"/>
                <a:gd name="T84" fmla="*/ 157 h 15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44" h="157">
                  <a:moveTo>
                    <a:pt x="43" y="154"/>
                  </a:moveTo>
                  <a:cubicBezTo>
                    <a:pt x="35" y="153"/>
                    <a:pt x="32" y="149"/>
                    <a:pt x="32" y="142"/>
                  </a:cubicBezTo>
                  <a:cubicBezTo>
                    <a:pt x="32" y="138"/>
                    <a:pt x="33" y="133"/>
                    <a:pt x="35" y="126"/>
                  </a:cubicBezTo>
                  <a:lnTo>
                    <a:pt x="48" y="87"/>
                  </a:lnTo>
                  <a:cubicBezTo>
                    <a:pt x="84" y="92"/>
                    <a:pt x="105" y="114"/>
                    <a:pt x="105" y="139"/>
                  </a:cubicBezTo>
                  <a:cubicBezTo>
                    <a:pt x="105" y="147"/>
                    <a:pt x="102" y="151"/>
                    <a:pt x="96" y="154"/>
                  </a:cubicBezTo>
                  <a:lnTo>
                    <a:pt x="96" y="157"/>
                  </a:lnTo>
                  <a:lnTo>
                    <a:pt x="144" y="157"/>
                  </a:lnTo>
                  <a:lnTo>
                    <a:pt x="144" y="154"/>
                  </a:lnTo>
                  <a:cubicBezTo>
                    <a:pt x="135" y="153"/>
                    <a:pt x="132" y="145"/>
                    <a:pt x="128" y="130"/>
                  </a:cubicBezTo>
                  <a:lnTo>
                    <a:pt x="93" y="18"/>
                  </a:lnTo>
                  <a:cubicBezTo>
                    <a:pt x="92" y="16"/>
                    <a:pt x="92" y="14"/>
                    <a:pt x="92" y="12"/>
                  </a:cubicBezTo>
                  <a:cubicBezTo>
                    <a:pt x="92" y="8"/>
                    <a:pt x="93" y="6"/>
                    <a:pt x="97" y="4"/>
                  </a:cubicBezTo>
                  <a:lnTo>
                    <a:pt x="97" y="0"/>
                  </a:lnTo>
                  <a:lnTo>
                    <a:pt x="52" y="0"/>
                  </a:lnTo>
                  <a:lnTo>
                    <a:pt x="52" y="4"/>
                  </a:lnTo>
                  <a:cubicBezTo>
                    <a:pt x="56" y="6"/>
                    <a:pt x="58" y="8"/>
                    <a:pt x="58" y="12"/>
                  </a:cubicBezTo>
                  <a:cubicBezTo>
                    <a:pt x="58" y="14"/>
                    <a:pt x="58" y="16"/>
                    <a:pt x="57" y="18"/>
                  </a:cubicBezTo>
                  <a:lnTo>
                    <a:pt x="22" y="124"/>
                  </a:lnTo>
                  <a:cubicBezTo>
                    <a:pt x="17" y="140"/>
                    <a:pt x="13" y="151"/>
                    <a:pt x="0" y="154"/>
                  </a:cubicBezTo>
                  <a:lnTo>
                    <a:pt x="0" y="157"/>
                  </a:lnTo>
                  <a:lnTo>
                    <a:pt x="43" y="157"/>
                  </a:lnTo>
                  <a:lnTo>
                    <a:pt x="43" y="154"/>
                  </a:lnTo>
                  <a:close/>
                  <a:moveTo>
                    <a:pt x="51" y="75"/>
                  </a:moveTo>
                  <a:lnTo>
                    <a:pt x="69" y="20"/>
                  </a:lnTo>
                  <a:lnTo>
                    <a:pt x="91" y="91"/>
                  </a:lnTo>
                  <a:cubicBezTo>
                    <a:pt x="80" y="80"/>
                    <a:pt x="67" y="77"/>
                    <a:pt x="51" y="7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rgbClr val="0070C0"/>
                </a:solidFill>
                <a:latin typeface="+mn-lt"/>
              </a:endParaRPr>
            </a:p>
          </p:txBody>
        </p:sp>
        <p:sp>
          <p:nvSpPr>
            <p:cNvPr id="29" name="Freeform 23"/>
            <p:cNvSpPr>
              <a:spLocks noEditPoints="1"/>
            </p:cNvSpPr>
            <p:nvPr/>
          </p:nvSpPr>
          <p:spPr bwMode="auto">
            <a:xfrm>
              <a:off x="964" y="2501"/>
              <a:ext cx="538" cy="588"/>
            </a:xfrm>
            <a:custGeom>
              <a:avLst/>
              <a:gdLst>
                <a:gd name="T0" fmla="*/ 2147483647 w 144"/>
                <a:gd name="T1" fmla="*/ 2147483647 h 157"/>
                <a:gd name="T2" fmla="*/ 2147483647 w 144"/>
                <a:gd name="T3" fmla="*/ 2147483647 h 157"/>
                <a:gd name="T4" fmla="*/ 2147483647 w 144"/>
                <a:gd name="T5" fmla="*/ 2147483647 h 157"/>
                <a:gd name="T6" fmla="*/ 2147483647 w 144"/>
                <a:gd name="T7" fmla="*/ 2147483647 h 157"/>
                <a:gd name="T8" fmla="*/ 2147483647 w 144"/>
                <a:gd name="T9" fmla="*/ 2147483647 h 157"/>
                <a:gd name="T10" fmla="*/ 2147483647 w 144"/>
                <a:gd name="T11" fmla="*/ 2147483647 h 157"/>
                <a:gd name="T12" fmla="*/ 2147483647 w 144"/>
                <a:gd name="T13" fmla="*/ 2147483647 h 157"/>
                <a:gd name="T14" fmla="*/ 2147483647 w 144"/>
                <a:gd name="T15" fmla="*/ 2147483647 h 157"/>
                <a:gd name="T16" fmla="*/ 2147483647 w 144"/>
                <a:gd name="T17" fmla="*/ 2147483647 h 157"/>
                <a:gd name="T18" fmla="*/ 2147483647 w 144"/>
                <a:gd name="T19" fmla="*/ 2147483647 h 157"/>
                <a:gd name="T20" fmla="*/ 2147483647 w 144"/>
                <a:gd name="T21" fmla="*/ 2147483647 h 157"/>
                <a:gd name="T22" fmla="*/ 2147483647 w 144"/>
                <a:gd name="T23" fmla="*/ 2147483647 h 157"/>
                <a:gd name="T24" fmla="*/ 2147483647 w 144"/>
                <a:gd name="T25" fmla="*/ 2147483647 h 157"/>
                <a:gd name="T26" fmla="*/ 2147483647 w 144"/>
                <a:gd name="T27" fmla="*/ 0 h 157"/>
                <a:gd name="T28" fmla="*/ 2147483647 w 144"/>
                <a:gd name="T29" fmla="*/ 0 h 157"/>
                <a:gd name="T30" fmla="*/ 2147483647 w 144"/>
                <a:gd name="T31" fmla="*/ 2147483647 h 157"/>
                <a:gd name="T32" fmla="*/ 2147483647 w 144"/>
                <a:gd name="T33" fmla="*/ 2147483647 h 157"/>
                <a:gd name="T34" fmla="*/ 2147483647 w 144"/>
                <a:gd name="T35" fmla="*/ 2147483647 h 157"/>
                <a:gd name="T36" fmla="*/ 2147483647 w 144"/>
                <a:gd name="T37" fmla="*/ 2147483647 h 157"/>
                <a:gd name="T38" fmla="*/ 0 w 144"/>
                <a:gd name="T39" fmla="*/ 2147483647 h 157"/>
                <a:gd name="T40" fmla="*/ 0 w 144"/>
                <a:gd name="T41" fmla="*/ 2147483647 h 157"/>
                <a:gd name="T42" fmla="*/ 2147483647 w 144"/>
                <a:gd name="T43" fmla="*/ 2147483647 h 157"/>
                <a:gd name="T44" fmla="*/ 2147483647 w 144"/>
                <a:gd name="T45" fmla="*/ 2147483647 h 157"/>
                <a:gd name="T46" fmla="*/ 2147483647 w 144"/>
                <a:gd name="T47" fmla="*/ 2147483647 h 157"/>
                <a:gd name="T48" fmla="*/ 2147483647 w 144"/>
                <a:gd name="T49" fmla="*/ 2147483647 h 157"/>
                <a:gd name="T50" fmla="*/ 2147483647 w 144"/>
                <a:gd name="T51" fmla="*/ 2147483647 h 157"/>
                <a:gd name="T52" fmla="*/ 2147483647 w 144"/>
                <a:gd name="T53" fmla="*/ 2147483647 h 15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44"/>
                <a:gd name="T82" fmla="*/ 0 h 157"/>
                <a:gd name="T83" fmla="*/ 144 w 144"/>
                <a:gd name="T84" fmla="*/ 157 h 15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44" h="157">
                  <a:moveTo>
                    <a:pt x="43" y="154"/>
                  </a:moveTo>
                  <a:cubicBezTo>
                    <a:pt x="35" y="153"/>
                    <a:pt x="32" y="149"/>
                    <a:pt x="32" y="142"/>
                  </a:cubicBezTo>
                  <a:cubicBezTo>
                    <a:pt x="32" y="138"/>
                    <a:pt x="33" y="133"/>
                    <a:pt x="35" y="126"/>
                  </a:cubicBezTo>
                  <a:lnTo>
                    <a:pt x="48" y="87"/>
                  </a:lnTo>
                  <a:cubicBezTo>
                    <a:pt x="84" y="92"/>
                    <a:pt x="104" y="114"/>
                    <a:pt x="104" y="139"/>
                  </a:cubicBezTo>
                  <a:cubicBezTo>
                    <a:pt x="104" y="147"/>
                    <a:pt x="102" y="151"/>
                    <a:pt x="96" y="154"/>
                  </a:cubicBezTo>
                  <a:lnTo>
                    <a:pt x="96" y="157"/>
                  </a:lnTo>
                  <a:lnTo>
                    <a:pt x="144" y="157"/>
                  </a:lnTo>
                  <a:lnTo>
                    <a:pt x="144" y="154"/>
                  </a:lnTo>
                  <a:cubicBezTo>
                    <a:pt x="135" y="153"/>
                    <a:pt x="132" y="145"/>
                    <a:pt x="128" y="130"/>
                  </a:cubicBezTo>
                  <a:lnTo>
                    <a:pt x="93" y="18"/>
                  </a:lnTo>
                  <a:cubicBezTo>
                    <a:pt x="92" y="16"/>
                    <a:pt x="92" y="14"/>
                    <a:pt x="92" y="12"/>
                  </a:cubicBezTo>
                  <a:cubicBezTo>
                    <a:pt x="92" y="8"/>
                    <a:pt x="93" y="6"/>
                    <a:pt x="97" y="4"/>
                  </a:cubicBezTo>
                  <a:lnTo>
                    <a:pt x="97" y="0"/>
                  </a:lnTo>
                  <a:lnTo>
                    <a:pt x="52" y="0"/>
                  </a:lnTo>
                  <a:lnTo>
                    <a:pt x="52" y="4"/>
                  </a:lnTo>
                  <a:cubicBezTo>
                    <a:pt x="56" y="6"/>
                    <a:pt x="58" y="8"/>
                    <a:pt x="58" y="12"/>
                  </a:cubicBezTo>
                  <a:cubicBezTo>
                    <a:pt x="58" y="14"/>
                    <a:pt x="58" y="16"/>
                    <a:pt x="57" y="18"/>
                  </a:cubicBezTo>
                  <a:lnTo>
                    <a:pt x="22" y="124"/>
                  </a:lnTo>
                  <a:cubicBezTo>
                    <a:pt x="17" y="140"/>
                    <a:pt x="13" y="151"/>
                    <a:pt x="0" y="154"/>
                  </a:cubicBezTo>
                  <a:lnTo>
                    <a:pt x="0" y="157"/>
                  </a:lnTo>
                  <a:lnTo>
                    <a:pt x="43" y="157"/>
                  </a:lnTo>
                  <a:lnTo>
                    <a:pt x="43" y="154"/>
                  </a:lnTo>
                  <a:close/>
                  <a:moveTo>
                    <a:pt x="51" y="75"/>
                  </a:moveTo>
                  <a:lnTo>
                    <a:pt x="69" y="20"/>
                  </a:lnTo>
                  <a:lnTo>
                    <a:pt x="91" y="91"/>
                  </a:lnTo>
                  <a:cubicBezTo>
                    <a:pt x="80" y="80"/>
                    <a:pt x="67" y="77"/>
                    <a:pt x="51" y="7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rgbClr val="0070C0"/>
                </a:solidFill>
                <a:latin typeface="+mn-lt"/>
              </a:endParaRPr>
            </a:p>
          </p:txBody>
        </p:sp>
        <p:sp>
          <p:nvSpPr>
            <p:cNvPr id="30" name="Freeform 24"/>
            <p:cNvSpPr>
              <a:spLocks/>
            </p:cNvSpPr>
            <p:nvPr/>
          </p:nvSpPr>
          <p:spPr bwMode="auto">
            <a:xfrm>
              <a:off x="4150" y="1978"/>
              <a:ext cx="198" cy="609"/>
            </a:xfrm>
            <a:custGeom>
              <a:avLst/>
              <a:gdLst>
                <a:gd name="T0" fmla="*/ 2147483647 w 53"/>
                <a:gd name="T1" fmla="*/ 0 h 163"/>
                <a:gd name="T2" fmla="*/ 0 w 53"/>
                <a:gd name="T3" fmla="*/ 2147483647 h 163"/>
                <a:gd name="T4" fmla="*/ 0 w 53"/>
                <a:gd name="T5" fmla="*/ 2147483647 h 163"/>
                <a:gd name="T6" fmla="*/ 2147483647 w 53"/>
                <a:gd name="T7" fmla="*/ 2147483647 h 163"/>
                <a:gd name="T8" fmla="*/ 2147483647 w 53"/>
                <a:gd name="T9" fmla="*/ 2147483647 h 163"/>
                <a:gd name="T10" fmla="*/ 0 w 53"/>
                <a:gd name="T11" fmla="*/ 2147483647 h 163"/>
                <a:gd name="T12" fmla="*/ 0 w 53"/>
                <a:gd name="T13" fmla="*/ 2147483647 h 163"/>
                <a:gd name="T14" fmla="*/ 2147483647 w 53"/>
                <a:gd name="T15" fmla="*/ 2147483647 h 163"/>
                <a:gd name="T16" fmla="*/ 2147483647 w 53"/>
                <a:gd name="T17" fmla="*/ 2147483647 h 163"/>
                <a:gd name="T18" fmla="*/ 2147483647 w 53"/>
                <a:gd name="T19" fmla="*/ 2147483647 h 163"/>
                <a:gd name="T20" fmla="*/ 2147483647 w 53"/>
                <a:gd name="T21" fmla="*/ 0 h 16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3"/>
                <a:gd name="T34" fmla="*/ 0 h 163"/>
                <a:gd name="T35" fmla="*/ 53 w 53"/>
                <a:gd name="T36" fmla="*/ 163 h 16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3" h="163">
                  <a:moveTo>
                    <a:pt x="39" y="0"/>
                  </a:moveTo>
                  <a:lnTo>
                    <a:pt x="0" y="6"/>
                  </a:lnTo>
                  <a:lnTo>
                    <a:pt x="0" y="7"/>
                  </a:lnTo>
                  <a:cubicBezTo>
                    <a:pt x="15" y="9"/>
                    <a:pt x="15" y="24"/>
                    <a:pt x="15" y="38"/>
                  </a:cubicBezTo>
                  <a:lnTo>
                    <a:pt x="15" y="131"/>
                  </a:lnTo>
                  <a:cubicBezTo>
                    <a:pt x="15" y="144"/>
                    <a:pt x="15" y="159"/>
                    <a:pt x="0" y="160"/>
                  </a:cubicBezTo>
                  <a:lnTo>
                    <a:pt x="0" y="163"/>
                  </a:lnTo>
                  <a:lnTo>
                    <a:pt x="53" y="163"/>
                  </a:lnTo>
                  <a:lnTo>
                    <a:pt x="53" y="160"/>
                  </a:lnTo>
                  <a:cubicBezTo>
                    <a:pt x="39" y="159"/>
                    <a:pt x="39" y="145"/>
                    <a:pt x="39" y="131"/>
                  </a:cubicBezTo>
                  <a:lnTo>
                    <a:pt x="39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rgbClr val="0070C0"/>
                </a:solidFill>
                <a:latin typeface="+mn-lt"/>
              </a:endParaRPr>
            </a:p>
          </p:txBody>
        </p:sp>
        <p:sp>
          <p:nvSpPr>
            <p:cNvPr id="31" name="Freeform 25"/>
            <p:cNvSpPr>
              <a:spLocks/>
            </p:cNvSpPr>
            <p:nvPr/>
          </p:nvSpPr>
          <p:spPr bwMode="auto">
            <a:xfrm>
              <a:off x="4157" y="1783"/>
              <a:ext cx="154" cy="165"/>
            </a:xfrm>
            <a:custGeom>
              <a:avLst/>
              <a:gdLst>
                <a:gd name="T0" fmla="*/ 0 w 41"/>
                <a:gd name="T1" fmla="*/ 2147483647 h 44"/>
                <a:gd name="T2" fmla="*/ 2147483647 w 41"/>
                <a:gd name="T3" fmla="*/ 2147483647 h 44"/>
                <a:gd name="T4" fmla="*/ 2147483647 w 41"/>
                <a:gd name="T5" fmla="*/ 2147483647 h 44"/>
                <a:gd name="T6" fmla="*/ 2147483647 w 41"/>
                <a:gd name="T7" fmla="*/ 0 h 44"/>
                <a:gd name="T8" fmla="*/ 0 w 41"/>
                <a:gd name="T9" fmla="*/ 2147483647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"/>
                <a:gd name="T16" fmla="*/ 0 h 44"/>
                <a:gd name="T17" fmla="*/ 41 w 41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" h="44">
                  <a:moveTo>
                    <a:pt x="0" y="22"/>
                  </a:moveTo>
                  <a:cubicBezTo>
                    <a:pt x="0" y="34"/>
                    <a:pt x="8" y="44"/>
                    <a:pt x="21" y="44"/>
                  </a:cubicBezTo>
                  <a:cubicBezTo>
                    <a:pt x="33" y="44"/>
                    <a:pt x="41" y="32"/>
                    <a:pt x="41" y="21"/>
                  </a:cubicBezTo>
                  <a:cubicBezTo>
                    <a:pt x="41" y="10"/>
                    <a:pt x="32" y="0"/>
                    <a:pt x="21" y="0"/>
                  </a:cubicBezTo>
                  <a:cubicBezTo>
                    <a:pt x="7" y="0"/>
                    <a:pt x="0" y="9"/>
                    <a:pt x="0" y="2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rgbClr val="0070C0"/>
                </a:solidFill>
                <a:latin typeface="+mn-lt"/>
              </a:endParaRPr>
            </a:p>
          </p:txBody>
        </p:sp>
        <p:sp>
          <p:nvSpPr>
            <p:cNvPr id="32" name="Freeform 26"/>
            <p:cNvSpPr>
              <a:spLocks/>
            </p:cNvSpPr>
            <p:nvPr/>
          </p:nvSpPr>
          <p:spPr bwMode="auto">
            <a:xfrm>
              <a:off x="1465" y="2486"/>
              <a:ext cx="493" cy="618"/>
            </a:xfrm>
            <a:custGeom>
              <a:avLst/>
              <a:gdLst>
                <a:gd name="T0" fmla="*/ 2147483647 w 132"/>
                <a:gd name="T1" fmla="*/ 2147483647 h 165"/>
                <a:gd name="T2" fmla="*/ 2147483647 w 132"/>
                <a:gd name="T3" fmla="*/ 2147483647 h 165"/>
                <a:gd name="T4" fmla="*/ 2147483647 w 132"/>
                <a:gd name="T5" fmla="*/ 2147483647 h 165"/>
                <a:gd name="T6" fmla="*/ 2147483647 w 132"/>
                <a:gd name="T7" fmla="*/ 2147483647 h 165"/>
                <a:gd name="T8" fmla="*/ 2147483647 w 132"/>
                <a:gd name="T9" fmla="*/ 2147483647 h 165"/>
                <a:gd name="T10" fmla="*/ 2147483647 w 132"/>
                <a:gd name="T11" fmla="*/ 2147483647 h 165"/>
                <a:gd name="T12" fmla="*/ 2147483647 w 132"/>
                <a:gd name="T13" fmla="*/ 0 h 165"/>
                <a:gd name="T14" fmla="*/ 2147483647 w 132"/>
                <a:gd name="T15" fmla="*/ 2147483647 h 165"/>
                <a:gd name="T16" fmla="*/ 2147483647 w 132"/>
                <a:gd name="T17" fmla="*/ 2147483647 h 165"/>
                <a:gd name="T18" fmla="*/ 0 w 132"/>
                <a:gd name="T19" fmla="*/ 2147483647 h 165"/>
                <a:gd name="T20" fmla="*/ 2147483647 w 132"/>
                <a:gd name="T21" fmla="*/ 2147483647 h 165"/>
                <a:gd name="T22" fmla="*/ 2147483647 w 132"/>
                <a:gd name="T23" fmla="*/ 2147483647 h 165"/>
                <a:gd name="T24" fmla="*/ 2147483647 w 132"/>
                <a:gd name="T25" fmla="*/ 2147483647 h 165"/>
                <a:gd name="T26" fmla="*/ 2147483647 w 132"/>
                <a:gd name="T27" fmla="*/ 2147483647 h 165"/>
                <a:gd name="T28" fmla="*/ 2147483647 w 132"/>
                <a:gd name="T29" fmla="*/ 2147483647 h 16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32"/>
                <a:gd name="T46" fmla="*/ 0 h 165"/>
                <a:gd name="T47" fmla="*/ 132 w 132"/>
                <a:gd name="T48" fmla="*/ 165 h 16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32" h="165">
                  <a:moveTo>
                    <a:pt x="128" y="113"/>
                  </a:moveTo>
                  <a:cubicBezTo>
                    <a:pt x="118" y="139"/>
                    <a:pt x="108" y="151"/>
                    <a:pt x="88" y="151"/>
                  </a:cubicBezTo>
                  <a:cubicBezTo>
                    <a:pt x="52" y="151"/>
                    <a:pt x="25" y="116"/>
                    <a:pt x="25" y="73"/>
                  </a:cubicBezTo>
                  <a:cubicBezTo>
                    <a:pt x="25" y="37"/>
                    <a:pt x="44" y="14"/>
                    <a:pt x="73" y="14"/>
                  </a:cubicBezTo>
                  <a:cubicBezTo>
                    <a:pt x="93" y="14"/>
                    <a:pt x="109" y="25"/>
                    <a:pt x="118" y="46"/>
                  </a:cubicBezTo>
                  <a:lnTo>
                    <a:pt x="121" y="46"/>
                  </a:lnTo>
                  <a:lnTo>
                    <a:pt x="111" y="0"/>
                  </a:lnTo>
                  <a:cubicBezTo>
                    <a:pt x="107" y="3"/>
                    <a:pt x="103" y="4"/>
                    <a:pt x="99" y="4"/>
                  </a:cubicBezTo>
                  <a:cubicBezTo>
                    <a:pt x="91" y="4"/>
                    <a:pt x="80" y="1"/>
                    <a:pt x="67" y="1"/>
                  </a:cubicBezTo>
                  <a:cubicBezTo>
                    <a:pt x="25" y="1"/>
                    <a:pt x="0" y="28"/>
                    <a:pt x="0" y="75"/>
                  </a:cubicBezTo>
                  <a:cubicBezTo>
                    <a:pt x="0" y="129"/>
                    <a:pt x="30" y="165"/>
                    <a:pt x="82" y="165"/>
                  </a:cubicBezTo>
                  <a:cubicBezTo>
                    <a:pt x="91" y="165"/>
                    <a:pt x="95" y="163"/>
                    <a:pt x="104" y="163"/>
                  </a:cubicBezTo>
                  <a:cubicBezTo>
                    <a:pt x="106" y="163"/>
                    <a:pt x="110" y="163"/>
                    <a:pt x="114" y="164"/>
                  </a:cubicBezTo>
                  <a:lnTo>
                    <a:pt x="132" y="113"/>
                  </a:lnTo>
                  <a:lnTo>
                    <a:pt x="128" y="11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rgbClr val="0070C0"/>
                </a:solidFill>
                <a:latin typeface="+mn-lt"/>
              </a:endParaRPr>
            </a:p>
          </p:txBody>
        </p:sp>
        <p:sp>
          <p:nvSpPr>
            <p:cNvPr id="33" name="Freeform 27"/>
            <p:cNvSpPr>
              <a:spLocks/>
            </p:cNvSpPr>
            <p:nvPr/>
          </p:nvSpPr>
          <p:spPr bwMode="auto">
            <a:xfrm>
              <a:off x="3035" y="2486"/>
              <a:ext cx="460" cy="614"/>
            </a:xfrm>
            <a:custGeom>
              <a:avLst/>
              <a:gdLst>
                <a:gd name="T0" fmla="*/ 0 w 123"/>
                <a:gd name="T1" fmla="*/ 2147483647 h 164"/>
                <a:gd name="T2" fmla="*/ 2147483647 w 123"/>
                <a:gd name="T3" fmla="*/ 2147483647 h 164"/>
                <a:gd name="T4" fmla="*/ 2147483647 w 123"/>
                <a:gd name="T5" fmla="*/ 2147483647 h 164"/>
                <a:gd name="T6" fmla="*/ 2147483647 w 123"/>
                <a:gd name="T7" fmla="*/ 2147483647 h 164"/>
                <a:gd name="T8" fmla="*/ 2147483647 w 123"/>
                <a:gd name="T9" fmla="*/ 2147483647 h 164"/>
                <a:gd name="T10" fmla="*/ 2147483647 w 123"/>
                <a:gd name="T11" fmla="*/ 2147483647 h 164"/>
                <a:gd name="T12" fmla="*/ 2147483647 w 123"/>
                <a:gd name="T13" fmla="*/ 2147483647 h 164"/>
                <a:gd name="T14" fmla="*/ 2147483647 w 123"/>
                <a:gd name="T15" fmla="*/ 2147483647 h 164"/>
                <a:gd name="T16" fmla="*/ 2147483647 w 123"/>
                <a:gd name="T17" fmla="*/ 2147483647 h 164"/>
                <a:gd name="T18" fmla="*/ 2147483647 w 123"/>
                <a:gd name="T19" fmla="*/ 2147483647 h 164"/>
                <a:gd name="T20" fmla="*/ 2147483647 w 123"/>
                <a:gd name="T21" fmla="*/ 2147483647 h 164"/>
                <a:gd name="T22" fmla="*/ 2147483647 w 123"/>
                <a:gd name="T23" fmla="*/ 2147483647 h 164"/>
                <a:gd name="T24" fmla="*/ 2147483647 w 123"/>
                <a:gd name="T25" fmla="*/ 2147483647 h 164"/>
                <a:gd name="T26" fmla="*/ 2147483647 w 123"/>
                <a:gd name="T27" fmla="*/ 2147483647 h 164"/>
                <a:gd name="T28" fmla="*/ 2147483647 w 123"/>
                <a:gd name="T29" fmla="*/ 2147483647 h 164"/>
                <a:gd name="T30" fmla="*/ 2147483647 w 123"/>
                <a:gd name="T31" fmla="*/ 2147483647 h 164"/>
                <a:gd name="T32" fmla="*/ 2147483647 w 123"/>
                <a:gd name="T33" fmla="*/ 2147483647 h 164"/>
                <a:gd name="T34" fmla="*/ 2147483647 w 123"/>
                <a:gd name="T35" fmla="*/ 2147483647 h 164"/>
                <a:gd name="T36" fmla="*/ 2147483647 w 123"/>
                <a:gd name="T37" fmla="*/ 2147483647 h 164"/>
                <a:gd name="T38" fmla="*/ 2147483647 w 123"/>
                <a:gd name="T39" fmla="*/ 0 h 164"/>
                <a:gd name="T40" fmla="*/ 2147483647 w 123"/>
                <a:gd name="T41" fmla="*/ 2147483647 h 164"/>
                <a:gd name="T42" fmla="*/ 0 w 123"/>
                <a:gd name="T43" fmla="*/ 2147483647 h 164"/>
                <a:gd name="T44" fmla="*/ 0 w 123"/>
                <a:gd name="T45" fmla="*/ 2147483647 h 164"/>
                <a:gd name="T46" fmla="*/ 2147483647 w 123"/>
                <a:gd name="T47" fmla="*/ 2147483647 h 164"/>
                <a:gd name="T48" fmla="*/ 2147483647 w 123"/>
                <a:gd name="T49" fmla="*/ 2147483647 h 164"/>
                <a:gd name="T50" fmla="*/ 0 w 123"/>
                <a:gd name="T51" fmla="*/ 2147483647 h 164"/>
                <a:gd name="T52" fmla="*/ 0 w 123"/>
                <a:gd name="T53" fmla="*/ 2147483647 h 16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23"/>
                <a:gd name="T82" fmla="*/ 0 h 164"/>
                <a:gd name="T83" fmla="*/ 123 w 123"/>
                <a:gd name="T84" fmla="*/ 164 h 16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23" h="164">
                  <a:moveTo>
                    <a:pt x="0" y="161"/>
                  </a:moveTo>
                  <a:lnTo>
                    <a:pt x="92" y="161"/>
                  </a:lnTo>
                  <a:cubicBezTo>
                    <a:pt x="97" y="161"/>
                    <a:pt x="101" y="161"/>
                    <a:pt x="105" y="164"/>
                  </a:cubicBezTo>
                  <a:lnTo>
                    <a:pt x="123" y="103"/>
                  </a:lnTo>
                  <a:lnTo>
                    <a:pt x="120" y="103"/>
                  </a:lnTo>
                  <a:cubicBezTo>
                    <a:pt x="106" y="134"/>
                    <a:pt x="85" y="150"/>
                    <a:pt x="60" y="150"/>
                  </a:cubicBezTo>
                  <a:cubicBezTo>
                    <a:pt x="39" y="150"/>
                    <a:pt x="38" y="143"/>
                    <a:pt x="38" y="126"/>
                  </a:cubicBezTo>
                  <a:lnTo>
                    <a:pt x="38" y="60"/>
                  </a:lnTo>
                  <a:lnTo>
                    <a:pt x="50" y="60"/>
                  </a:lnTo>
                  <a:cubicBezTo>
                    <a:pt x="69" y="60"/>
                    <a:pt x="77" y="66"/>
                    <a:pt x="84" y="88"/>
                  </a:cubicBezTo>
                  <a:lnTo>
                    <a:pt x="87" y="88"/>
                  </a:lnTo>
                  <a:lnTo>
                    <a:pt x="79" y="33"/>
                  </a:lnTo>
                  <a:lnTo>
                    <a:pt x="76" y="33"/>
                  </a:lnTo>
                  <a:cubicBezTo>
                    <a:pt x="74" y="46"/>
                    <a:pt x="68" y="48"/>
                    <a:pt x="53" y="48"/>
                  </a:cubicBezTo>
                  <a:lnTo>
                    <a:pt x="38" y="48"/>
                  </a:lnTo>
                  <a:lnTo>
                    <a:pt x="38" y="34"/>
                  </a:lnTo>
                  <a:cubicBezTo>
                    <a:pt x="38" y="19"/>
                    <a:pt x="40" y="16"/>
                    <a:pt x="55" y="16"/>
                  </a:cubicBezTo>
                  <a:cubicBezTo>
                    <a:pt x="79" y="16"/>
                    <a:pt x="99" y="30"/>
                    <a:pt x="107" y="51"/>
                  </a:cubicBezTo>
                  <a:lnTo>
                    <a:pt x="110" y="51"/>
                  </a:lnTo>
                  <a:lnTo>
                    <a:pt x="99" y="0"/>
                  </a:lnTo>
                  <a:cubicBezTo>
                    <a:pt x="97" y="3"/>
                    <a:pt x="92" y="4"/>
                    <a:pt x="86" y="4"/>
                  </a:cubicBezTo>
                  <a:lnTo>
                    <a:pt x="0" y="4"/>
                  </a:lnTo>
                  <a:lnTo>
                    <a:pt x="0" y="8"/>
                  </a:lnTo>
                  <a:cubicBezTo>
                    <a:pt x="12" y="9"/>
                    <a:pt x="13" y="17"/>
                    <a:pt x="13" y="35"/>
                  </a:cubicBezTo>
                  <a:lnTo>
                    <a:pt x="13" y="131"/>
                  </a:lnTo>
                  <a:cubicBezTo>
                    <a:pt x="13" y="148"/>
                    <a:pt x="12" y="157"/>
                    <a:pt x="0" y="158"/>
                  </a:cubicBezTo>
                  <a:lnTo>
                    <a:pt x="0" y="16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rgbClr val="0070C0"/>
                </a:solidFill>
                <a:latin typeface="+mn-lt"/>
              </a:endParaRPr>
            </a:p>
          </p:txBody>
        </p:sp>
        <p:sp>
          <p:nvSpPr>
            <p:cNvPr id="34" name="Freeform 28"/>
            <p:cNvSpPr>
              <a:spLocks/>
            </p:cNvSpPr>
            <p:nvPr/>
          </p:nvSpPr>
          <p:spPr bwMode="auto">
            <a:xfrm>
              <a:off x="3521" y="2501"/>
              <a:ext cx="603" cy="588"/>
            </a:xfrm>
            <a:custGeom>
              <a:avLst/>
              <a:gdLst>
                <a:gd name="T0" fmla="*/ 2147483647 w 161"/>
                <a:gd name="T1" fmla="*/ 2147483647 h 157"/>
                <a:gd name="T2" fmla="*/ 2147483647 w 161"/>
                <a:gd name="T3" fmla="*/ 2147483647 h 157"/>
                <a:gd name="T4" fmla="*/ 2147483647 w 161"/>
                <a:gd name="T5" fmla="*/ 2147483647 h 157"/>
                <a:gd name="T6" fmla="*/ 2147483647 w 161"/>
                <a:gd name="T7" fmla="*/ 2147483647 h 157"/>
                <a:gd name="T8" fmla="*/ 2147483647 w 161"/>
                <a:gd name="T9" fmla="*/ 2147483647 h 157"/>
                <a:gd name="T10" fmla="*/ 2147483647 w 161"/>
                <a:gd name="T11" fmla="*/ 0 h 157"/>
                <a:gd name="T12" fmla="*/ 0 w 161"/>
                <a:gd name="T13" fmla="*/ 0 h 157"/>
                <a:gd name="T14" fmla="*/ 0 w 161"/>
                <a:gd name="T15" fmla="*/ 2147483647 h 157"/>
                <a:gd name="T16" fmla="*/ 2147483647 w 161"/>
                <a:gd name="T17" fmla="*/ 2147483647 h 157"/>
                <a:gd name="T18" fmla="*/ 2147483647 w 161"/>
                <a:gd name="T19" fmla="*/ 2147483647 h 157"/>
                <a:gd name="T20" fmla="*/ 0 w 161"/>
                <a:gd name="T21" fmla="*/ 2147483647 h 157"/>
                <a:gd name="T22" fmla="*/ 0 w 161"/>
                <a:gd name="T23" fmla="*/ 2147483647 h 157"/>
                <a:gd name="T24" fmla="*/ 2147483647 w 161"/>
                <a:gd name="T25" fmla="*/ 2147483647 h 157"/>
                <a:gd name="T26" fmla="*/ 2147483647 w 161"/>
                <a:gd name="T27" fmla="*/ 2147483647 h 157"/>
                <a:gd name="T28" fmla="*/ 2147483647 w 161"/>
                <a:gd name="T29" fmla="*/ 2147483647 h 157"/>
                <a:gd name="T30" fmla="*/ 2147483647 w 161"/>
                <a:gd name="T31" fmla="*/ 2147483647 h 157"/>
                <a:gd name="T32" fmla="*/ 2147483647 w 161"/>
                <a:gd name="T33" fmla="*/ 2147483647 h 157"/>
                <a:gd name="T34" fmla="*/ 2147483647 w 161"/>
                <a:gd name="T35" fmla="*/ 2147483647 h 157"/>
                <a:gd name="T36" fmla="*/ 2147483647 w 161"/>
                <a:gd name="T37" fmla="*/ 2147483647 h 157"/>
                <a:gd name="T38" fmla="*/ 2147483647 w 161"/>
                <a:gd name="T39" fmla="*/ 2147483647 h 157"/>
                <a:gd name="T40" fmla="*/ 2147483647 w 161"/>
                <a:gd name="T41" fmla="*/ 2147483647 h 157"/>
                <a:gd name="T42" fmla="*/ 2147483647 w 161"/>
                <a:gd name="T43" fmla="*/ 2147483647 h 157"/>
                <a:gd name="T44" fmla="*/ 2147483647 w 161"/>
                <a:gd name="T45" fmla="*/ 2147483647 h 157"/>
                <a:gd name="T46" fmla="*/ 2147483647 w 161"/>
                <a:gd name="T47" fmla="*/ 2147483647 h 157"/>
                <a:gd name="T48" fmla="*/ 2147483647 w 161"/>
                <a:gd name="T49" fmla="*/ 2147483647 h 157"/>
                <a:gd name="T50" fmla="*/ 2147483647 w 161"/>
                <a:gd name="T51" fmla="*/ 2147483647 h 157"/>
                <a:gd name="T52" fmla="*/ 2147483647 w 161"/>
                <a:gd name="T53" fmla="*/ 0 h 157"/>
                <a:gd name="T54" fmla="*/ 2147483647 w 161"/>
                <a:gd name="T55" fmla="*/ 0 h 157"/>
                <a:gd name="T56" fmla="*/ 2147483647 w 161"/>
                <a:gd name="T57" fmla="*/ 2147483647 h 157"/>
                <a:gd name="T58" fmla="*/ 2147483647 w 161"/>
                <a:gd name="T59" fmla="*/ 2147483647 h 157"/>
                <a:gd name="T60" fmla="*/ 2147483647 w 161"/>
                <a:gd name="T61" fmla="*/ 2147483647 h 15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61"/>
                <a:gd name="T94" fmla="*/ 0 h 157"/>
                <a:gd name="T95" fmla="*/ 161 w 161"/>
                <a:gd name="T96" fmla="*/ 157 h 15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61" h="157">
                  <a:moveTo>
                    <a:pt x="111" y="18"/>
                  </a:moveTo>
                  <a:lnTo>
                    <a:pt x="79" y="108"/>
                  </a:lnTo>
                  <a:lnTo>
                    <a:pt x="51" y="18"/>
                  </a:lnTo>
                  <a:cubicBezTo>
                    <a:pt x="50" y="14"/>
                    <a:pt x="49" y="12"/>
                    <a:pt x="49" y="10"/>
                  </a:cubicBezTo>
                  <a:cubicBezTo>
                    <a:pt x="49" y="7"/>
                    <a:pt x="50" y="5"/>
                    <a:pt x="53" y="4"/>
                  </a:cubicBezTo>
                  <a:lnTo>
                    <a:pt x="53" y="0"/>
                  </a:lnTo>
                  <a:lnTo>
                    <a:pt x="0" y="0"/>
                  </a:lnTo>
                  <a:lnTo>
                    <a:pt x="0" y="4"/>
                  </a:lnTo>
                  <a:cubicBezTo>
                    <a:pt x="13" y="5"/>
                    <a:pt x="14" y="13"/>
                    <a:pt x="14" y="31"/>
                  </a:cubicBezTo>
                  <a:lnTo>
                    <a:pt x="14" y="127"/>
                  </a:lnTo>
                  <a:cubicBezTo>
                    <a:pt x="14" y="144"/>
                    <a:pt x="13" y="153"/>
                    <a:pt x="0" y="154"/>
                  </a:cubicBezTo>
                  <a:lnTo>
                    <a:pt x="0" y="157"/>
                  </a:lnTo>
                  <a:lnTo>
                    <a:pt x="41" y="157"/>
                  </a:lnTo>
                  <a:lnTo>
                    <a:pt x="41" y="154"/>
                  </a:lnTo>
                  <a:cubicBezTo>
                    <a:pt x="29" y="153"/>
                    <a:pt x="28" y="144"/>
                    <a:pt x="28" y="127"/>
                  </a:cubicBezTo>
                  <a:lnTo>
                    <a:pt x="28" y="20"/>
                  </a:lnTo>
                  <a:lnTo>
                    <a:pt x="74" y="156"/>
                  </a:lnTo>
                  <a:lnTo>
                    <a:pt x="123" y="18"/>
                  </a:lnTo>
                  <a:lnTo>
                    <a:pt x="123" y="127"/>
                  </a:lnTo>
                  <a:cubicBezTo>
                    <a:pt x="123" y="144"/>
                    <a:pt x="122" y="153"/>
                    <a:pt x="110" y="154"/>
                  </a:cubicBezTo>
                  <a:lnTo>
                    <a:pt x="110" y="157"/>
                  </a:lnTo>
                  <a:lnTo>
                    <a:pt x="161" y="157"/>
                  </a:lnTo>
                  <a:lnTo>
                    <a:pt x="161" y="154"/>
                  </a:lnTo>
                  <a:cubicBezTo>
                    <a:pt x="149" y="153"/>
                    <a:pt x="148" y="144"/>
                    <a:pt x="148" y="127"/>
                  </a:cubicBezTo>
                  <a:lnTo>
                    <a:pt x="148" y="31"/>
                  </a:lnTo>
                  <a:cubicBezTo>
                    <a:pt x="148" y="13"/>
                    <a:pt x="149" y="5"/>
                    <a:pt x="161" y="4"/>
                  </a:cubicBezTo>
                  <a:lnTo>
                    <a:pt x="161" y="0"/>
                  </a:lnTo>
                  <a:lnTo>
                    <a:pt x="108" y="0"/>
                  </a:lnTo>
                  <a:lnTo>
                    <a:pt x="108" y="4"/>
                  </a:lnTo>
                  <a:cubicBezTo>
                    <a:pt x="111" y="5"/>
                    <a:pt x="113" y="7"/>
                    <a:pt x="113" y="10"/>
                  </a:cubicBezTo>
                  <a:cubicBezTo>
                    <a:pt x="113" y="11"/>
                    <a:pt x="112" y="14"/>
                    <a:pt x="111" y="1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rgbClr val="0070C0"/>
                </a:solidFill>
                <a:latin typeface="+mn-lt"/>
              </a:endParaRPr>
            </a:p>
          </p:txBody>
        </p:sp>
        <p:sp>
          <p:nvSpPr>
            <p:cNvPr id="35" name="Freeform 29"/>
            <p:cNvSpPr>
              <a:spLocks/>
            </p:cNvSpPr>
            <p:nvPr/>
          </p:nvSpPr>
          <p:spPr bwMode="auto">
            <a:xfrm>
              <a:off x="1469" y="1215"/>
              <a:ext cx="2871" cy="942"/>
            </a:xfrm>
            <a:custGeom>
              <a:avLst/>
              <a:gdLst>
                <a:gd name="T0" fmla="*/ 0 w 768"/>
                <a:gd name="T1" fmla="*/ 2147483647 h 252"/>
                <a:gd name="T2" fmla="*/ 2147483647 w 768"/>
                <a:gd name="T3" fmla="*/ 0 h 252"/>
                <a:gd name="T4" fmla="*/ 2147483647 w 768"/>
                <a:gd name="T5" fmla="*/ 2147483647 h 252"/>
                <a:gd name="T6" fmla="*/ 2147483647 w 768"/>
                <a:gd name="T7" fmla="*/ 2147483647 h 252"/>
                <a:gd name="T8" fmla="*/ 0 w 768"/>
                <a:gd name="T9" fmla="*/ 2147483647 h 2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8"/>
                <a:gd name="T16" fmla="*/ 0 h 252"/>
                <a:gd name="T17" fmla="*/ 768 w 768"/>
                <a:gd name="T18" fmla="*/ 252 h 2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8" h="252">
                  <a:moveTo>
                    <a:pt x="0" y="124"/>
                  </a:moveTo>
                  <a:lnTo>
                    <a:pt x="381" y="0"/>
                  </a:lnTo>
                  <a:lnTo>
                    <a:pt x="768" y="124"/>
                  </a:lnTo>
                  <a:lnTo>
                    <a:pt x="386" y="252"/>
                  </a:lnTo>
                  <a:lnTo>
                    <a:pt x="0" y="1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rgbClr val="0070C0"/>
                </a:solidFill>
                <a:latin typeface="+mn-lt"/>
              </a:endParaRPr>
            </a:p>
          </p:txBody>
        </p:sp>
        <p:sp>
          <p:nvSpPr>
            <p:cNvPr id="36" name="Freeform 30"/>
            <p:cNvSpPr>
              <a:spLocks/>
            </p:cNvSpPr>
            <p:nvPr/>
          </p:nvSpPr>
          <p:spPr bwMode="auto">
            <a:xfrm>
              <a:off x="2003" y="1993"/>
              <a:ext cx="1799" cy="419"/>
            </a:xfrm>
            <a:custGeom>
              <a:avLst/>
              <a:gdLst>
                <a:gd name="T0" fmla="*/ 0 w 481"/>
                <a:gd name="T1" fmla="*/ 2147483647 h 112"/>
                <a:gd name="T2" fmla="*/ 0 w 481"/>
                <a:gd name="T3" fmla="*/ 0 h 112"/>
                <a:gd name="T4" fmla="*/ 2147483647 w 481"/>
                <a:gd name="T5" fmla="*/ 2147483647 h 112"/>
                <a:gd name="T6" fmla="*/ 2147483647 w 481"/>
                <a:gd name="T7" fmla="*/ 0 h 112"/>
                <a:gd name="T8" fmla="*/ 2147483647 w 481"/>
                <a:gd name="T9" fmla="*/ 2147483647 h 112"/>
                <a:gd name="T10" fmla="*/ 0 w 481"/>
                <a:gd name="T11" fmla="*/ 2147483647 h 1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1"/>
                <a:gd name="T19" fmla="*/ 0 h 112"/>
                <a:gd name="T20" fmla="*/ 481 w 481"/>
                <a:gd name="T21" fmla="*/ 112 h 1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1" h="112">
                  <a:moveTo>
                    <a:pt x="0" y="112"/>
                  </a:moveTo>
                  <a:lnTo>
                    <a:pt x="0" y="0"/>
                  </a:lnTo>
                  <a:lnTo>
                    <a:pt x="241" y="82"/>
                  </a:lnTo>
                  <a:lnTo>
                    <a:pt x="481" y="0"/>
                  </a:lnTo>
                  <a:lnTo>
                    <a:pt x="481" y="112"/>
                  </a:lnTo>
                  <a:lnTo>
                    <a:pt x="0" y="11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rgbClr val="0070C0"/>
                </a:solidFill>
                <a:latin typeface="+mn-lt"/>
              </a:endParaRP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3" descr="\\004-1\acad_doc\_0ТДЕЛ РЕКЛАМЫ\каталоги\СУБКАТ 2012\экономика\обложки\Pyastolov_Econ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508" y="3861048"/>
            <a:ext cx="1440160" cy="21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Рисунок 11" descr="ПОЛОСА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524625"/>
            <a:ext cx="9144000" cy="9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Рисунок 10" descr="Полоса для шаблона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28700"/>
            <a:ext cx="9144000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359532" y="152636"/>
            <a:ext cx="8229600" cy="4873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003399"/>
                </a:solidFill>
                <a:latin typeface="Cambria" pitchFamily="18" charset="0"/>
                <a:ea typeface="+mj-ea"/>
                <a:cs typeface="+mj-cs"/>
              </a:rPr>
              <a:t>БАКАЛАВРИАТ: ДИСЦИПЛИНЫ ЦИКЛОВ ОГСЭ И ЕН</a:t>
            </a:r>
            <a:endParaRPr lang="ru-RU" sz="2400" b="1" dirty="0">
              <a:solidFill>
                <a:srgbClr val="003399"/>
              </a:solidFill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C163BC-C526-46BC-8004-B758A558BFDD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pic>
        <p:nvPicPr>
          <p:cNvPr id="7" name="Рисунок 6" descr="Mosolova_Kulturologiya.tif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8004" y="1196752"/>
            <a:ext cx="1584176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2" descr="\\004-1\docs\Методический отдел\общая метод отдел\Банк обложек\Ф-Ч\Hrustalev_Filosofiya_Tv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1268760"/>
            <a:ext cx="1411008" cy="1980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3" descr="\\004-1\docs\Методический отдел\общая метод отдел\Банк обложек\С-У\Trofimova_Fizika_TvD.t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7704" y="4149080"/>
            <a:ext cx="1440160" cy="2130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" descr="\\004-1\acad_doc\_0ТДЕЛ РЕКЛАМЫ\Субкаталоги 2014\психология\обложки\Marsinkovskaya_Psihol.t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48164" y="1268760"/>
            <a:ext cx="1368152" cy="199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2" descr="\\004-1\acad_doc\_0ТДЕЛ РЕКЛАМЫ\каталоги\суб_каталоги 2013\Гуманитарные науки\Glotov_Sotsiol_2izd.t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60332" y="1664804"/>
            <a:ext cx="1368152" cy="1964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4" descr="\\004-1\acad_doc\_0ТДЕЛ РЕКЛАМЫ\каталоги\СУБКАТ 2012\экономика\обложки\Shkatulla_Pravovedenie_10izd.t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76056" y="2384884"/>
            <a:ext cx="1440160" cy="2109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5" descr="\\004-1\acad_doc\_0ТДЕЛ РЕКЛАМЫ\каталоги\СУБКАТ 2012\математика информатика\Bavrin_Matemat.ti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24128" y="4041068"/>
            <a:ext cx="1476164" cy="218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6" descr="\\004-1\acad_doc\_0ТДЕЛ РЕКЛАМЫ\каталоги\СУБКАТ 2012\Естественные науки. БЖД\отработано\Mastrukov_BezopJizn.ti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488324" y="3897052"/>
            <a:ext cx="1445890" cy="2143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8" descr="&amp;Acy;&amp;ncy;&amp;gcy;&amp;lcy;&amp;icy;&amp;jcy;&amp;scy;&amp;kcy;&amp;icy;&amp;jcy; &amp;yacy;&amp;zcy;&amp;ycy;&amp;kcy; &amp;dcy;&amp;lcy;&amp;yacy; &amp;ncy;&amp;acy;&amp;pcy;&amp;rcy;&amp;acy;&amp;vcy;&amp;lcy;&amp;iecy;&amp;ncy;&amp;icy;&amp;yacy; «&amp;Bcy;&amp;icy;&amp;ocy;&amp;lcy;&amp;ocy;&amp;gcy;&amp;icy;&amp;yacy;» = English for Biology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15516" y="1556792"/>
            <a:ext cx="1353953" cy="1944216"/>
          </a:xfrm>
          <a:prstGeom prst="rect">
            <a:avLst/>
          </a:prstGeom>
          <a:noFill/>
        </p:spPr>
      </p:pic>
      <p:pic>
        <p:nvPicPr>
          <p:cNvPr id="24" name="Picture 4" descr="\\004-1\acad_doc\_0ТДЕЛ РЕКЛАМЫ\каталоги\СУБКАТ 2012\гуманитарные науки\гуманитарные науки_2\Mihailov_AnglTurizm_5izd.tif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763688" y="1268760"/>
            <a:ext cx="1332148" cy="1976736"/>
          </a:xfrm>
          <a:prstGeom prst="rect">
            <a:avLst/>
          </a:prstGeom>
          <a:noFill/>
        </p:spPr>
      </p:pic>
      <p:pic>
        <p:nvPicPr>
          <p:cNvPr id="29" name="Picture 8" descr="&amp;Icy;&amp;scy;&amp;tcy;&amp;ocy;&amp;rcy;&amp;icy;&amp;yacy; &amp;dcy;&amp;lcy;&amp;yacy; &amp;tcy;&amp;iecy;&amp;khcy;&amp;ncy;&amp;icy;&amp;chcy;&amp;iecy;&amp;scy;&amp;kcy;&amp;icy;&amp;khcy; &amp;ncy;&amp;acy;&amp;pcy;&amp;rcy;&amp;acy;&amp;vcy;&amp;lcy;&amp;iecy;&amp;ncy;&amp;icy;&amp;jcy;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663788" y="2384884"/>
            <a:ext cx="1440160" cy="2116555"/>
          </a:xfrm>
          <a:prstGeom prst="rect">
            <a:avLst/>
          </a:prstGeom>
          <a:noFill/>
        </p:spPr>
      </p:pic>
      <p:pic>
        <p:nvPicPr>
          <p:cNvPr id="19" name="Рисунок 8" descr="\\004-1\acad_doc\_0ТДЕЛ РЕКЛАМЫ\каталоги\СУБКАТ 2012\математика информатика\Elovich_Infor.tif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815916" y="4041068"/>
            <a:ext cx="1512168" cy="2215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Рисунок 11" descr="ПОЛОСА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524625"/>
            <a:ext cx="9144000" cy="9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Рисунок 10" descr="Полоса для шаблона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88740"/>
            <a:ext cx="9144000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43508" y="188640"/>
            <a:ext cx="8568952" cy="86458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ru-RU" sz="2400" b="1" dirty="0" smtClean="0">
                <a:solidFill>
                  <a:srgbClr val="003399"/>
                </a:solidFill>
                <a:latin typeface="Cambria" pitchFamily="18" charset="0"/>
                <a:ea typeface="+mj-ea"/>
                <a:cs typeface="+mj-cs"/>
              </a:rPr>
              <a:t>БАКАЛАВРИАТ: </a:t>
            </a:r>
          </a:p>
          <a:p>
            <a:pPr algn="ctr">
              <a:defRPr/>
            </a:pPr>
            <a:r>
              <a:rPr lang="ru-RU" sz="2400" b="1" dirty="0" smtClean="0">
                <a:solidFill>
                  <a:srgbClr val="003399"/>
                </a:solidFill>
                <a:latin typeface="Cambria" pitchFamily="18" charset="0"/>
                <a:ea typeface="+mj-ea"/>
                <a:cs typeface="+mj-cs"/>
              </a:rPr>
              <a:t>ПЕРСПЕКТИВНЫЕ НАПРАВЛЕНИЯ И ПРОФИЛИ</a:t>
            </a:r>
          </a:p>
        </p:txBody>
      </p:sp>
      <p:sp>
        <p:nvSpPr>
          <p:cNvPr id="14342" name="Прямоугольник 8"/>
          <p:cNvSpPr>
            <a:spLocks noChangeArrowheads="1"/>
          </p:cNvSpPr>
          <p:nvPr/>
        </p:nvSpPr>
        <p:spPr bwMode="auto">
          <a:xfrm>
            <a:off x="251520" y="1664804"/>
            <a:ext cx="4438836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  </a:t>
            </a:r>
            <a:r>
              <a:rPr lang="ru-RU" sz="2000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</a:rPr>
              <a:t>Психолого-педагогическое образование.</a:t>
            </a:r>
            <a:endParaRPr lang="ru-RU" sz="2000" dirty="0">
              <a:solidFill>
                <a:srgbClr val="003399"/>
              </a:solidFill>
              <a:latin typeface="Cambria" pitchFamily="18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ru-RU" sz="2000" dirty="0">
              <a:solidFill>
                <a:srgbClr val="003399"/>
              </a:solidFill>
              <a:latin typeface="Cambria" pitchFamily="18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ru-RU" sz="2000" dirty="0">
                <a:solidFill>
                  <a:srgbClr val="003399"/>
                </a:solidFill>
                <a:latin typeface="Cambria" pitchFamily="18" charset="0"/>
                <a:cs typeface="Arial" pitchFamily="34" charset="0"/>
              </a:rPr>
              <a:t>  </a:t>
            </a:r>
            <a:r>
              <a:rPr lang="ru-RU" sz="2000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</a:rPr>
              <a:t>Дошкольное образование.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ru-RU" sz="2000" dirty="0" smtClean="0">
              <a:solidFill>
                <a:srgbClr val="003399"/>
              </a:solidFill>
              <a:latin typeface="Cambria" pitchFamily="18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ru-RU" sz="2000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</a:rPr>
              <a:t> Физическая культура.</a:t>
            </a:r>
            <a:endParaRPr lang="ru-RU" sz="2000" dirty="0">
              <a:solidFill>
                <a:srgbClr val="003399"/>
              </a:solidFill>
              <a:latin typeface="Cambria" pitchFamily="18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ru-RU" sz="2000" dirty="0">
              <a:solidFill>
                <a:srgbClr val="003399"/>
              </a:solidFill>
              <a:latin typeface="Cambria" pitchFamily="18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ru-RU" sz="2000" dirty="0">
                <a:solidFill>
                  <a:srgbClr val="003399"/>
                </a:solidFill>
                <a:latin typeface="Cambria" pitchFamily="18" charset="0"/>
                <a:cs typeface="Arial" pitchFamily="34" charset="0"/>
              </a:rPr>
              <a:t> </a:t>
            </a:r>
            <a:r>
              <a:rPr lang="ru-RU" sz="2000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</a:rPr>
              <a:t>Землеустройство и кадастры.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ru-RU" sz="2000" dirty="0" smtClean="0">
              <a:solidFill>
                <a:srgbClr val="003399"/>
              </a:solidFill>
              <a:latin typeface="Cambria" pitchFamily="18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ru-RU" sz="2000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</a:rPr>
              <a:t> Архитектура.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ru-RU" sz="2000" dirty="0" smtClean="0">
              <a:solidFill>
                <a:srgbClr val="003399"/>
              </a:solidFill>
              <a:latin typeface="Cambria" pitchFamily="18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ru-RU" sz="2000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</a:rPr>
              <a:t> Эксплуатация транспортно-технологических машин и комплексов </a:t>
            </a:r>
            <a:endParaRPr lang="ru-RU" sz="2000" dirty="0">
              <a:solidFill>
                <a:srgbClr val="003399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CB2E87-66DD-4DAA-9158-24D334F85ABB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pic>
        <p:nvPicPr>
          <p:cNvPr id="1026" name="Picture 2" descr="\\004-1\acad_doc\_0ТДЕЛ РЕКЛАМЫ\Субкаталоги 2014\транспорт\Sinelnikov_OsnTehnAvto_T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4365104"/>
            <a:ext cx="1260140" cy="1845734"/>
          </a:xfrm>
          <a:prstGeom prst="rect">
            <a:avLst/>
          </a:prstGeom>
          <a:noFill/>
        </p:spPr>
      </p:pic>
      <p:pic>
        <p:nvPicPr>
          <p:cNvPr id="1028" name="Picture 4" descr="\\004-1\acad_doc\_0ТДЕЛ РЕКЛАМЫ\Субкаталоги 2014\педагогика\обложки\Shashkina_LogoRab_2iz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03948" y="1556792"/>
            <a:ext cx="1233217" cy="1836204"/>
          </a:xfrm>
          <a:prstGeom prst="rect">
            <a:avLst/>
          </a:prstGeom>
          <a:noFill/>
        </p:spPr>
      </p:pic>
      <p:pic>
        <p:nvPicPr>
          <p:cNvPr id="1029" name="Picture 5" descr="\\004-1\acad_doc\_0ТДЕЛ РЕКЛАМЫ\Субкаталоги 2014\строительство\отработано\Tihonov_ArhitMa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9952" y="3717032"/>
            <a:ext cx="1260140" cy="1876292"/>
          </a:xfrm>
          <a:prstGeom prst="rect">
            <a:avLst/>
          </a:prstGeom>
          <a:noFill/>
        </p:spPr>
      </p:pic>
      <p:pic>
        <p:nvPicPr>
          <p:cNvPr id="1030" name="Picture 6" descr="\\004-1\acad_doc\_0ТДЕЛ РЕКЛАМЫ\Субкаталоги 2014\физ-ра и сервис\Polievski_GigienichOsnovi.t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44308" y="2240868"/>
            <a:ext cx="1258887" cy="1838325"/>
          </a:xfrm>
          <a:prstGeom prst="rect">
            <a:avLst/>
          </a:prstGeom>
          <a:noFill/>
        </p:spPr>
      </p:pic>
      <p:pic>
        <p:nvPicPr>
          <p:cNvPr id="1032" name="Picture 8" descr="Основы кадастра недвижимости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88124" y="3933056"/>
            <a:ext cx="1260140" cy="1881810"/>
          </a:xfrm>
          <a:prstGeom prst="rect">
            <a:avLst/>
          </a:prstGeom>
          <a:noFill/>
        </p:spPr>
      </p:pic>
      <p:pic>
        <p:nvPicPr>
          <p:cNvPr id="14" name="Picture 6" descr="&amp;Pcy;&amp;scy;&amp;icy;&amp;khcy;&amp;ocy;&amp;lcy;&amp;ocy;&amp;gcy;&amp;ocy;-&amp;pcy;&amp;iecy;&amp;dcy;&amp;acy;&amp;gcy;&amp;ocy;&amp;gcy;&amp;icy;&amp;chcy;&amp;iecy;&amp;scy;&amp;kcy;&amp;ocy;&amp;iecy; &amp;scy;&amp;ocy;&amp;pcy;&amp;rcy;&amp;ocy;&amp;vcy;&amp;ocy;&amp;zhcy;&amp;dcy;&amp;iecy;&amp;ncy;&amp;icy;&amp;iecy; &amp;scy;&amp;iecy;&amp;mcy;&amp;softcy;&amp;icy; &amp;rcy;&amp;iecy;&amp;bcy;&amp;iecy;&amp;ncy;&amp;kcy;&amp;acy; &amp;scy; &amp;ocy;&amp;gcy;&amp;rcy;&amp;acy;&amp;ncy;&amp;icy;&amp;chcy;&amp;iecy;&amp;ncy;&amp;ncy;&amp;ycy;&amp;mcy;&amp;icy; &amp;vcy;&amp;ocy;&amp;zcy;&amp;mcy;&amp;ocy;&amp;zhcy;&amp;ncy;&amp;ocy;&amp;scy;&amp;tcy;&amp;yacy;&amp;mcy;&amp;icy; &amp;zcy;&amp;dcy;&amp;ocy;&amp;rcy;&amp;ocy;&amp;vcy;&amp;softcy;&amp;yacy;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24128" y="1664804"/>
            <a:ext cx="1180014" cy="18408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Рисунок 11" descr="ПОЛОСА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633356"/>
            <a:ext cx="9144000" cy="9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Рисунок 10" descr="Полоса для шаблона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28700"/>
            <a:ext cx="9144000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CB2E87-66DD-4DAA-9158-24D334F85ABB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539552" y="152636"/>
            <a:ext cx="8159750" cy="4286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2400" b="1" dirty="0" smtClean="0">
                <a:solidFill>
                  <a:srgbClr val="003399"/>
                </a:solidFill>
                <a:latin typeface="Cambria" pitchFamily="18" charset="0"/>
                <a:ea typeface="+mj-ea"/>
                <a:cs typeface="+mj-cs"/>
              </a:rPr>
              <a:t>100 </a:t>
            </a:r>
            <a:r>
              <a:rPr lang="ru-RU" sz="2400" b="1" dirty="0" smtClean="0">
                <a:solidFill>
                  <a:srgbClr val="003399"/>
                </a:solidFill>
                <a:latin typeface="Cambria" pitchFamily="18" charset="0"/>
                <a:ea typeface="+mj-ea"/>
                <a:cs typeface="+mj-cs"/>
              </a:rPr>
              <a:t>НОВИНОК В ГОД</a:t>
            </a:r>
            <a:endParaRPr lang="ru-RU" sz="2400" b="1" dirty="0">
              <a:solidFill>
                <a:srgbClr val="003399"/>
              </a:solidFill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1028" name="Picture 4" descr="\\004-1\acad_doc\_0ТДЕЛ РЕКЛАМЫ\Субкаталоги 2014\строительство\отработано\Sokolov_Urbanis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1088740"/>
            <a:ext cx="1370171" cy="2052228"/>
          </a:xfrm>
          <a:prstGeom prst="rect">
            <a:avLst/>
          </a:prstGeom>
          <a:noFill/>
        </p:spPr>
      </p:pic>
      <p:pic>
        <p:nvPicPr>
          <p:cNvPr id="1029" name="Picture 5" descr="\\004-1\acad_doc\_0ТДЕЛ РЕКЛАМЫ\Субкаталоги 2014\строительство\отработано\Petrovski_AvtomTehPr_T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6296" y="3609020"/>
            <a:ext cx="1372157" cy="2014785"/>
          </a:xfrm>
          <a:prstGeom prst="rect">
            <a:avLst/>
          </a:prstGeom>
          <a:noFill/>
        </p:spPr>
      </p:pic>
      <p:pic>
        <p:nvPicPr>
          <p:cNvPr id="1030" name="Picture 6" descr="\\004-1\acad_doc\_0ТДЕЛ РЕКЛАМЫ\Субкаталоги 2014\строительство\отработано\Sevostianov_OsnovGradostroit_70x1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144" y="1484784"/>
            <a:ext cx="1425599" cy="1998777"/>
          </a:xfrm>
          <a:prstGeom prst="rect">
            <a:avLst/>
          </a:prstGeom>
          <a:noFill/>
        </p:spPr>
      </p:pic>
      <p:pic>
        <p:nvPicPr>
          <p:cNvPr id="1032" name="Picture 8" descr="\\004-1\acad_doc\_0ТДЕЛ РЕКЛАМЫ\Субкаталоги 2014\электротехника\Malafeev_TeorAvtoUpr_2izd.t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63988" y="1160748"/>
            <a:ext cx="1368152" cy="2003940"/>
          </a:xfrm>
          <a:prstGeom prst="rect">
            <a:avLst/>
          </a:prstGeom>
          <a:noFill/>
        </p:spPr>
      </p:pic>
      <p:pic>
        <p:nvPicPr>
          <p:cNvPr id="1033" name="Picture 9" descr="\\004-1\acad_doc\_0ТДЕЛ РЕКЛАМЫ\Субкаталоги 2014\Экономика и управление\Lashkova_OrganKommunKamp.t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08004" y="3609020"/>
            <a:ext cx="1406186" cy="2016224"/>
          </a:xfrm>
          <a:prstGeom prst="rect">
            <a:avLst/>
          </a:prstGeom>
          <a:noFill/>
        </p:spPr>
      </p:pic>
      <p:pic>
        <p:nvPicPr>
          <p:cNvPr id="26" name="Picture 3" descr="\\004-1\acad_doc\_0ТДЕЛ РЕКЛАМЫ\Субкаталоги 2014\ЕН\обложки\Zanko_Toksikol.t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5556" y="1160748"/>
            <a:ext cx="1332148" cy="1863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3" descr="\\004-1\acad_doc\_0ТДЕЛ РЕКЛАМЫ\Субкаталоги 2014\ЕН\обложки\Karaush_TeorGoren.t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447764" y="1124744"/>
            <a:ext cx="1332148" cy="1951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5" descr="\\004-1\acad_doc\_0ТДЕЛ РЕКЛАМЫ\Субкаталоги 2014\ЕН\обложки\Krivoshein_SistZasch_2T.ti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987824" y="3320988"/>
            <a:ext cx="1296144" cy="1953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6" descr="\\004-1\acad_doc\_0ТДЕЛ РЕКЛАМЫ\Субкаталоги 2014\ЕН\обложки\Panov_IngenerZashita.ti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43508" y="3176972"/>
            <a:ext cx="1296144" cy="194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4" descr="\\004-1\acad_doc\_0ТДЕЛ РЕКЛАМЫ\Субкаталоги 2014\ЕН\обложки\Krivoshein_SistZasch_1T.tif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583668" y="4149080"/>
            <a:ext cx="1308998" cy="1929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1" descr="Агрохимия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012160" y="4113076"/>
            <a:ext cx="1356102" cy="2016224"/>
          </a:xfrm>
          <a:prstGeom prst="rect">
            <a:avLst/>
          </a:prstGeom>
          <a:noFill/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143508" y="6129300"/>
            <a:ext cx="8604956" cy="4286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ru-RU" sz="2400" b="1" dirty="0" smtClean="0">
                <a:solidFill>
                  <a:srgbClr val="003399"/>
                </a:solidFill>
                <a:latin typeface="Cambria" pitchFamily="18" charset="0"/>
                <a:ea typeface="+mj-ea"/>
                <a:cs typeface="+mj-cs"/>
              </a:rPr>
              <a:t>Возможна публикация на условиях </a:t>
            </a:r>
            <a:r>
              <a:rPr lang="ru-RU" sz="2400" b="1" dirty="0" err="1" smtClean="0">
                <a:solidFill>
                  <a:srgbClr val="003399"/>
                </a:solidFill>
                <a:latin typeface="Cambria" pitchFamily="18" charset="0"/>
                <a:ea typeface="+mj-ea"/>
                <a:cs typeface="+mj-cs"/>
              </a:rPr>
              <a:t>софинансирования</a:t>
            </a:r>
            <a:endParaRPr lang="ru-RU" sz="2400" b="1" dirty="0">
              <a:solidFill>
                <a:srgbClr val="003399"/>
              </a:solidFill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27" name="Picture 5" descr="\\004-1\acad_doc\_0ТДЕЛ РЕКЛАМЫ\Субкаталоги 2014\ЕН\обложки\Glebova_ProizvSan.tif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83668" y="2276872"/>
            <a:ext cx="1296144" cy="183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Прямоугольник 8"/>
          <p:cNvSpPr>
            <a:spLocks noChangeArrowheads="1"/>
          </p:cNvSpPr>
          <p:nvPr/>
        </p:nvSpPr>
        <p:spPr bwMode="auto">
          <a:xfrm>
            <a:off x="539552" y="296652"/>
            <a:ext cx="7596844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003399"/>
                </a:solidFill>
                <a:latin typeface="Cambria" pitchFamily="18" charset="0"/>
              </a:rPr>
              <a:t>НОВАЯ ПОЛИТИКА ИЗДАТЕЛЬСТВА</a:t>
            </a:r>
          </a:p>
          <a:p>
            <a:pPr algn="ctr"/>
            <a:r>
              <a:rPr lang="ru-RU" sz="2500" b="1" dirty="0" smtClean="0">
                <a:solidFill>
                  <a:srgbClr val="003399"/>
                </a:solidFill>
                <a:latin typeface="Cambria" pitchFamily="18" charset="0"/>
              </a:rPr>
              <a:t>С 01.01.2016 г.</a:t>
            </a:r>
            <a:endParaRPr lang="ru-RU" sz="2500" b="1" dirty="0">
              <a:solidFill>
                <a:srgbClr val="003399"/>
              </a:solidFill>
              <a:latin typeface="Cambria" pitchFamily="18" charset="0"/>
            </a:endParaRPr>
          </a:p>
        </p:txBody>
      </p:sp>
      <p:sp>
        <p:nvSpPr>
          <p:cNvPr id="2" name="TextBox 10"/>
          <p:cNvSpPr txBox="1">
            <a:spLocks noChangeArrowheads="1"/>
          </p:cNvSpPr>
          <p:nvPr/>
        </p:nvSpPr>
        <p:spPr bwMode="auto">
          <a:xfrm>
            <a:off x="2268538" y="168275"/>
            <a:ext cx="43195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40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3" name="Рисунок 11" descr="ПОЛОСА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524625"/>
            <a:ext cx="9144000" cy="9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Рисунок 10" descr="Полоса для шаблона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04764"/>
            <a:ext cx="9144000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F91C71-C23E-4DA9-A5B5-3CC56A915783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539552" y="2420888"/>
            <a:ext cx="8460940" cy="39703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b="1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</a:rPr>
              <a:t>Электронные версии изданий на максимально возможное количество созданных наименований.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400" b="1" dirty="0" smtClean="0">
              <a:solidFill>
                <a:srgbClr val="003399"/>
              </a:solidFill>
              <a:latin typeface="Cambria" pitchFamily="18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b="1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</a:rPr>
              <a:t> Предложение участия в заказе на совокупный тираж (специальный </a:t>
            </a:r>
            <a:r>
              <a:rPr lang="ru-RU" sz="2400" b="1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</a:rPr>
              <a:t>прайс</a:t>
            </a:r>
            <a:r>
              <a:rPr lang="ru-RU" sz="2400" b="1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</a:rPr>
              <a:t>).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 smtClean="0">
              <a:solidFill>
                <a:srgbClr val="003399"/>
              </a:solidFill>
              <a:latin typeface="Cambria" pitchFamily="18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b="1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</a:rPr>
              <a:t> Предложение цифровой печати от 100 экземпляров (специальный </a:t>
            </a:r>
            <a:r>
              <a:rPr lang="ru-RU" sz="2400" b="1" dirty="0" err="1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</a:rPr>
              <a:t>прайс</a:t>
            </a:r>
            <a:r>
              <a:rPr lang="ru-RU" sz="2400" b="1" dirty="0" smtClean="0">
                <a:solidFill>
                  <a:srgbClr val="003399"/>
                </a:solidFill>
                <a:latin typeface="Cambria" pitchFamily="18" charset="0"/>
                <a:cs typeface="Arial" pitchFamily="34" charset="0"/>
              </a:rPr>
              <a:t>).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000" b="1" dirty="0" smtClean="0">
              <a:solidFill>
                <a:srgbClr val="003399"/>
              </a:solidFill>
              <a:latin typeface="Cambria" pitchFamily="18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 smtClean="0">
              <a:solidFill>
                <a:srgbClr val="003399"/>
              </a:solidFill>
              <a:latin typeface="Cambria" pitchFamily="18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" name="Group 31"/>
          <p:cNvGrpSpPr>
            <a:grpSpLocks/>
          </p:cNvGrpSpPr>
          <p:nvPr/>
        </p:nvGrpSpPr>
        <p:grpSpPr bwMode="auto">
          <a:xfrm>
            <a:off x="7956376" y="260648"/>
            <a:ext cx="936104" cy="360040"/>
            <a:chOff x="964" y="1215"/>
            <a:chExt cx="3829" cy="1889"/>
          </a:xfrm>
          <a:solidFill>
            <a:srgbClr val="260FB1"/>
          </a:solidFill>
        </p:grpSpPr>
        <p:sp>
          <p:nvSpPr>
            <p:cNvPr id="14" name="Freeform 20"/>
            <p:cNvSpPr>
              <a:spLocks noEditPoints="1"/>
            </p:cNvSpPr>
            <p:nvPr/>
          </p:nvSpPr>
          <p:spPr bwMode="auto">
            <a:xfrm>
              <a:off x="4254" y="2501"/>
              <a:ext cx="539" cy="588"/>
            </a:xfrm>
            <a:custGeom>
              <a:avLst/>
              <a:gdLst>
                <a:gd name="T0" fmla="*/ 2147483647 w 144"/>
                <a:gd name="T1" fmla="*/ 2147483647 h 157"/>
                <a:gd name="T2" fmla="*/ 2147483647 w 144"/>
                <a:gd name="T3" fmla="*/ 2147483647 h 157"/>
                <a:gd name="T4" fmla="*/ 2147483647 w 144"/>
                <a:gd name="T5" fmla="*/ 2147483647 h 157"/>
                <a:gd name="T6" fmla="*/ 2147483647 w 144"/>
                <a:gd name="T7" fmla="*/ 2147483647 h 157"/>
                <a:gd name="T8" fmla="*/ 2147483647 w 144"/>
                <a:gd name="T9" fmla="*/ 2147483647 h 157"/>
                <a:gd name="T10" fmla="*/ 2147483647 w 144"/>
                <a:gd name="T11" fmla="*/ 2147483647 h 157"/>
                <a:gd name="T12" fmla="*/ 2147483647 w 144"/>
                <a:gd name="T13" fmla="*/ 2147483647 h 157"/>
                <a:gd name="T14" fmla="*/ 2147483647 w 144"/>
                <a:gd name="T15" fmla="*/ 2147483647 h 157"/>
                <a:gd name="T16" fmla="*/ 2147483647 w 144"/>
                <a:gd name="T17" fmla="*/ 2147483647 h 157"/>
                <a:gd name="T18" fmla="*/ 2147483647 w 144"/>
                <a:gd name="T19" fmla="*/ 2147483647 h 157"/>
                <a:gd name="T20" fmla="*/ 2147483647 w 144"/>
                <a:gd name="T21" fmla="*/ 2147483647 h 157"/>
                <a:gd name="T22" fmla="*/ 2147483647 w 144"/>
                <a:gd name="T23" fmla="*/ 2147483647 h 157"/>
                <a:gd name="T24" fmla="*/ 2147483647 w 144"/>
                <a:gd name="T25" fmla="*/ 2147483647 h 157"/>
                <a:gd name="T26" fmla="*/ 2147483647 w 144"/>
                <a:gd name="T27" fmla="*/ 0 h 157"/>
                <a:gd name="T28" fmla="*/ 2147483647 w 144"/>
                <a:gd name="T29" fmla="*/ 0 h 157"/>
                <a:gd name="T30" fmla="*/ 2147483647 w 144"/>
                <a:gd name="T31" fmla="*/ 2147483647 h 157"/>
                <a:gd name="T32" fmla="*/ 2147483647 w 144"/>
                <a:gd name="T33" fmla="*/ 2147483647 h 157"/>
                <a:gd name="T34" fmla="*/ 2147483647 w 144"/>
                <a:gd name="T35" fmla="*/ 2147483647 h 157"/>
                <a:gd name="T36" fmla="*/ 2147483647 w 144"/>
                <a:gd name="T37" fmla="*/ 2147483647 h 157"/>
                <a:gd name="T38" fmla="*/ 0 w 144"/>
                <a:gd name="T39" fmla="*/ 2147483647 h 157"/>
                <a:gd name="T40" fmla="*/ 0 w 144"/>
                <a:gd name="T41" fmla="*/ 2147483647 h 157"/>
                <a:gd name="T42" fmla="*/ 2147483647 w 144"/>
                <a:gd name="T43" fmla="*/ 2147483647 h 157"/>
                <a:gd name="T44" fmla="*/ 2147483647 w 144"/>
                <a:gd name="T45" fmla="*/ 2147483647 h 157"/>
                <a:gd name="T46" fmla="*/ 2147483647 w 144"/>
                <a:gd name="T47" fmla="*/ 2147483647 h 157"/>
                <a:gd name="T48" fmla="*/ 2147483647 w 144"/>
                <a:gd name="T49" fmla="*/ 2147483647 h 157"/>
                <a:gd name="T50" fmla="*/ 2147483647 w 144"/>
                <a:gd name="T51" fmla="*/ 2147483647 h 157"/>
                <a:gd name="T52" fmla="*/ 2147483647 w 144"/>
                <a:gd name="T53" fmla="*/ 2147483647 h 15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44"/>
                <a:gd name="T82" fmla="*/ 0 h 157"/>
                <a:gd name="T83" fmla="*/ 144 w 144"/>
                <a:gd name="T84" fmla="*/ 157 h 15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44" h="157">
                  <a:moveTo>
                    <a:pt x="42" y="154"/>
                  </a:moveTo>
                  <a:cubicBezTo>
                    <a:pt x="35" y="153"/>
                    <a:pt x="32" y="149"/>
                    <a:pt x="32" y="142"/>
                  </a:cubicBezTo>
                  <a:cubicBezTo>
                    <a:pt x="32" y="138"/>
                    <a:pt x="33" y="133"/>
                    <a:pt x="35" y="126"/>
                  </a:cubicBezTo>
                  <a:lnTo>
                    <a:pt x="47" y="87"/>
                  </a:lnTo>
                  <a:cubicBezTo>
                    <a:pt x="83" y="92"/>
                    <a:pt x="104" y="114"/>
                    <a:pt x="104" y="139"/>
                  </a:cubicBezTo>
                  <a:cubicBezTo>
                    <a:pt x="104" y="147"/>
                    <a:pt x="102" y="151"/>
                    <a:pt x="95" y="154"/>
                  </a:cubicBezTo>
                  <a:lnTo>
                    <a:pt x="95" y="157"/>
                  </a:lnTo>
                  <a:lnTo>
                    <a:pt x="144" y="157"/>
                  </a:lnTo>
                  <a:lnTo>
                    <a:pt x="144" y="154"/>
                  </a:lnTo>
                  <a:cubicBezTo>
                    <a:pt x="134" y="153"/>
                    <a:pt x="132" y="145"/>
                    <a:pt x="127" y="130"/>
                  </a:cubicBezTo>
                  <a:lnTo>
                    <a:pt x="93" y="18"/>
                  </a:lnTo>
                  <a:cubicBezTo>
                    <a:pt x="92" y="16"/>
                    <a:pt x="91" y="14"/>
                    <a:pt x="91" y="12"/>
                  </a:cubicBezTo>
                  <a:cubicBezTo>
                    <a:pt x="91" y="8"/>
                    <a:pt x="93" y="6"/>
                    <a:pt x="97" y="4"/>
                  </a:cubicBezTo>
                  <a:lnTo>
                    <a:pt x="97" y="0"/>
                  </a:lnTo>
                  <a:lnTo>
                    <a:pt x="52" y="0"/>
                  </a:lnTo>
                  <a:lnTo>
                    <a:pt x="52" y="4"/>
                  </a:lnTo>
                  <a:cubicBezTo>
                    <a:pt x="56" y="6"/>
                    <a:pt x="58" y="8"/>
                    <a:pt x="58" y="12"/>
                  </a:cubicBezTo>
                  <a:cubicBezTo>
                    <a:pt x="58" y="14"/>
                    <a:pt x="57" y="16"/>
                    <a:pt x="56" y="18"/>
                  </a:cubicBezTo>
                  <a:lnTo>
                    <a:pt x="21" y="124"/>
                  </a:lnTo>
                  <a:cubicBezTo>
                    <a:pt x="16" y="140"/>
                    <a:pt x="13" y="151"/>
                    <a:pt x="0" y="154"/>
                  </a:cubicBezTo>
                  <a:lnTo>
                    <a:pt x="0" y="157"/>
                  </a:lnTo>
                  <a:lnTo>
                    <a:pt x="42" y="157"/>
                  </a:lnTo>
                  <a:lnTo>
                    <a:pt x="42" y="154"/>
                  </a:lnTo>
                  <a:close/>
                  <a:moveTo>
                    <a:pt x="51" y="75"/>
                  </a:moveTo>
                  <a:lnTo>
                    <a:pt x="69" y="20"/>
                  </a:lnTo>
                  <a:lnTo>
                    <a:pt x="90" y="91"/>
                  </a:lnTo>
                  <a:cubicBezTo>
                    <a:pt x="79" y="80"/>
                    <a:pt x="67" y="77"/>
                    <a:pt x="51" y="7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Arial" pitchFamily="34" charset="0"/>
              </a:endParaRPr>
            </a:p>
          </p:txBody>
        </p:sp>
        <p:sp>
          <p:nvSpPr>
            <p:cNvPr id="15" name="Freeform 21"/>
            <p:cNvSpPr>
              <a:spLocks noEditPoints="1"/>
            </p:cNvSpPr>
            <p:nvPr/>
          </p:nvSpPr>
          <p:spPr bwMode="auto">
            <a:xfrm>
              <a:off x="2474" y="2501"/>
              <a:ext cx="531" cy="588"/>
            </a:xfrm>
            <a:custGeom>
              <a:avLst/>
              <a:gdLst>
                <a:gd name="T0" fmla="*/ 0 w 142"/>
                <a:gd name="T1" fmla="*/ 2147483647 h 157"/>
                <a:gd name="T2" fmla="*/ 2147483647 w 142"/>
                <a:gd name="T3" fmla="*/ 2147483647 h 157"/>
                <a:gd name="T4" fmla="*/ 2147483647 w 142"/>
                <a:gd name="T5" fmla="*/ 2147483647 h 157"/>
                <a:gd name="T6" fmla="*/ 2147483647 w 142"/>
                <a:gd name="T7" fmla="*/ 2147483647 h 157"/>
                <a:gd name="T8" fmla="*/ 2147483647 w 142"/>
                <a:gd name="T9" fmla="*/ 2147483647 h 157"/>
                <a:gd name="T10" fmla="*/ 2147483647 w 142"/>
                <a:gd name="T11" fmla="*/ 0 h 157"/>
                <a:gd name="T12" fmla="*/ 0 w 142"/>
                <a:gd name="T13" fmla="*/ 0 h 157"/>
                <a:gd name="T14" fmla="*/ 0 w 142"/>
                <a:gd name="T15" fmla="*/ 2147483647 h 157"/>
                <a:gd name="T16" fmla="*/ 2147483647 w 142"/>
                <a:gd name="T17" fmla="*/ 2147483647 h 157"/>
                <a:gd name="T18" fmla="*/ 2147483647 w 142"/>
                <a:gd name="T19" fmla="*/ 2147483647 h 157"/>
                <a:gd name="T20" fmla="*/ 0 w 142"/>
                <a:gd name="T21" fmla="*/ 2147483647 h 157"/>
                <a:gd name="T22" fmla="*/ 0 w 142"/>
                <a:gd name="T23" fmla="*/ 2147483647 h 157"/>
                <a:gd name="T24" fmla="*/ 2147483647 w 142"/>
                <a:gd name="T25" fmla="*/ 2147483647 h 157"/>
                <a:gd name="T26" fmla="*/ 2147483647 w 142"/>
                <a:gd name="T27" fmla="*/ 2147483647 h 157"/>
                <a:gd name="T28" fmla="*/ 2147483647 w 142"/>
                <a:gd name="T29" fmla="*/ 2147483647 h 157"/>
                <a:gd name="T30" fmla="*/ 2147483647 w 142"/>
                <a:gd name="T31" fmla="*/ 2147483647 h 157"/>
                <a:gd name="T32" fmla="*/ 2147483647 w 142"/>
                <a:gd name="T33" fmla="*/ 2147483647 h 157"/>
                <a:gd name="T34" fmla="*/ 2147483647 w 142"/>
                <a:gd name="T35" fmla="*/ 2147483647 h 1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2"/>
                <a:gd name="T55" fmla="*/ 0 h 157"/>
                <a:gd name="T56" fmla="*/ 142 w 142"/>
                <a:gd name="T57" fmla="*/ 157 h 1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2" h="157">
                  <a:moveTo>
                    <a:pt x="0" y="157"/>
                  </a:moveTo>
                  <a:lnTo>
                    <a:pt x="68" y="157"/>
                  </a:lnTo>
                  <a:cubicBezTo>
                    <a:pt x="91" y="157"/>
                    <a:pt x="107" y="154"/>
                    <a:pt x="121" y="140"/>
                  </a:cubicBezTo>
                  <a:cubicBezTo>
                    <a:pt x="134" y="127"/>
                    <a:pt x="142" y="109"/>
                    <a:pt x="142" y="89"/>
                  </a:cubicBezTo>
                  <a:cubicBezTo>
                    <a:pt x="142" y="59"/>
                    <a:pt x="129" y="33"/>
                    <a:pt x="108" y="17"/>
                  </a:cubicBezTo>
                  <a:cubicBezTo>
                    <a:pt x="94" y="6"/>
                    <a:pt x="76" y="0"/>
                    <a:pt x="55" y="0"/>
                  </a:cubicBezTo>
                  <a:lnTo>
                    <a:pt x="0" y="0"/>
                  </a:lnTo>
                  <a:lnTo>
                    <a:pt x="0" y="4"/>
                  </a:lnTo>
                  <a:cubicBezTo>
                    <a:pt x="12" y="5"/>
                    <a:pt x="13" y="12"/>
                    <a:pt x="13" y="30"/>
                  </a:cubicBezTo>
                  <a:lnTo>
                    <a:pt x="13" y="128"/>
                  </a:lnTo>
                  <a:cubicBezTo>
                    <a:pt x="13" y="145"/>
                    <a:pt x="12" y="153"/>
                    <a:pt x="0" y="154"/>
                  </a:cubicBezTo>
                  <a:lnTo>
                    <a:pt x="0" y="157"/>
                  </a:lnTo>
                  <a:close/>
                  <a:moveTo>
                    <a:pt x="38" y="124"/>
                  </a:moveTo>
                  <a:lnTo>
                    <a:pt x="38" y="34"/>
                  </a:lnTo>
                  <a:cubicBezTo>
                    <a:pt x="38" y="18"/>
                    <a:pt x="40" y="12"/>
                    <a:pt x="56" y="12"/>
                  </a:cubicBezTo>
                  <a:cubicBezTo>
                    <a:pt x="87" y="12"/>
                    <a:pt x="115" y="45"/>
                    <a:pt x="115" y="86"/>
                  </a:cubicBezTo>
                  <a:cubicBezTo>
                    <a:pt x="115" y="122"/>
                    <a:pt x="95" y="146"/>
                    <a:pt x="60" y="146"/>
                  </a:cubicBezTo>
                  <a:cubicBezTo>
                    <a:pt x="38" y="146"/>
                    <a:pt x="38" y="143"/>
                    <a:pt x="38" y="12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Arial" pitchFamily="34" charset="0"/>
              </a:endParaRPr>
            </a:p>
          </p:txBody>
        </p:sp>
        <p:sp>
          <p:nvSpPr>
            <p:cNvPr id="16" name="Freeform 22"/>
            <p:cNvSpPr>
              <a:spLocks noEditPoints="1"/>
            </p:cNvSpPr>
            <p:nvPr/>
          </p:nvSpPr>
          <p:spPr bwMode="auto">
            <a:xfrm>
              <a:off x="1917" y="2501"/>
              <a:ext cx="539" cy="588"/>
            </a:xfrm>
            <a:custGeom>
              <a:avLst/>
              <a:gdLst>
                <a:gd name="T0" fmla="*/ 2147483647 w 144"/>
                <a:gd name="T1" fmla="*/ 2147483647 h 157"/>
                <a:gd name="T2" fmla="*/ 2147483647 w 144"/>
                <a:gd name="T3" fmla="*/ 2147483647 h 157"/>
                <a:gd name="T4" fmla="*/ 2147483647 w 144"/>
                <a:gd name="T5" fmla="*/ 2147483647 h 157"/>
                <a:gd name="T6" fmla="*/ 2147483647 w 144"/>
                <a:gd name="T7" fmla="*/ 2147483647 h 157"/>
                <a:gd name="T8" fmla="*/ 2147483647 w 144"/>
                <a:gd name="T9" fmla="*/ 2147483647 h 157"/>
                <a:gd name="T10" fmla="*/ 2147483647 w 144"/>
                <a:gd name="T11" fmla="*/ 2147483647 h 157"/>
                <a:gd name="T12" fmla="*/ 2147483647 w 144"/>
                <a:gd name="T13" fmla="*/ 2147483647 h 157"/>
                <a:gd name="T14" fmla="*/ 2147483647 w 144"/>
                <a:gd name="T15" fmla="*/ 2147483647 h 157"/>
                <a:gd name="T16" fmla="*/ 2147483647 w 144"/>
                <a:gd name="T17" fmla="*/ 2147483647 h 157"/>
                <a:gd name="T18" fmla="*/ 2147483647 w 144"/>
                <a:gd name="T19" fmla="*/ 2147483647 h 157"/>
                <a:gd name="T20" fmla="*/ 2147483647 w 144"/>
                <a:gd name="T21" fmla="*/ 2147483647 h 157"/>
                <a:gd name="T22" fmla="*/ 2147483647 w 144"/>
                <a:gd name="T23" fmla="*/ 2147483647 h 157"/>
                <a:gd name="T24" fmla="*/ 2147483647 w 144"/>
                <a:gd name="T25" fmla="*/ 2147483647 h 157"/>
                <a:gd name="T26" fmla="*/ 2147483647 w 144"/>
                <a:gd name="T27" fmla="*/ 0 h 157"/>
                <a:gd name="T28" fmla="*/ 2147483647 w 144"/>
                <a:gd name="T29" fmla="*/ 0 h 157"/>
                <a:gd name="T30" fmla="*/ 2147483647 w 144"/>
                <a:gd name="T31" fmla="*/ 2147483647 h 157"/>
                <a:gd name="T32" fmla="*/ 2147483647 w 144"/>
                <a:gd name="T33" fmla="*/ 2147483647 h 157"/>
                <a:gd name="T34" fmla="*/ 2147483647 w 144"/>
                <a:gd name="T35" fmla="*/ 2147483647 h 157"/>
                <a:gd name="T36" fmla="*/ 2147483647 w 144"/>
                <a:gd name="T37" fmla="*/ 2147483647 h 157"/>
                <a:gd name="T38" fmla="*/ 0 w 144"/>
                <a:gd name="T39" fmla="*/ 2147483647 h 157"/>
                <a:gd name="T40" fmla="*/ 0 w 144"/>
                <a:gd name="T41" fmla="*/ 2147483647 h 157"/>
                <a:gd name="T42" fmla="*/ 2147483647 w 144"/>
                <a:gd name="T43" fmla="*/ 2147483647 h 157"/>
                <a:gd name="T44" fmla="*/ 2147483647 w 144"/>
                <a:gd name="T45" fmla="*/ 2147483647 h 157"/>
                <a:gd name="T46" fmla="*/ 2147483647 w 144"/>
                <a:gd name="T47" fmla="*/ 2147483647 h 157"/>
                <a:gd name="T48" fmla="*/ 2147483647 w 144"/>
                <a:gd name="T49" fmla="*/ 2147483647 h 157"/>
                <a:gd name="T50" fmla="*/ 2147483647 w 144"/>
                <a:gd name="T51" fmla="*/ 2147483647 h 157"/>
                <a:gd name="T52" fmla="*/ 2147483647 w 144"/>
                <a:gd name="T53" fmla="*/ 2147483647 h 15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44"/>
                <a:gd name="T82" fmla="*/ 0 h 157"/>
                <a:gd name="T83" fmla="*/ 144 w 144"/>
                <a:gd name="T84" fmla="*/ 157 h 15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44" h="157">
                  <a:moveTo>
                    <a:pt x="43" y="154"/>
                  </a:moveTo>
                  <a:cubicBezTo>
                    <a:pt x="35" y="153"/>
                    <a:pt x="32" y="149"/>
                    <a:pt x="32" y="142"/>
                  </a:cubicBezTo>
                  <a:cubicBezTo>
                    <a:pt x="32" y="138"/>
                    <a:pt x="33" y="133"/>
                    <a:pt x="35" y="126"/>
                  </a:cubicBezTo>
                  <a:lnTo>
                    <a:pt x="48" y="87"/>
                  </a:lnTo>
                  <a:cubicBezTo>
                    <a:pt x="84" y="92"/>
                    <a:pt x="105" y="114"/>
                    <a:pt x="105" y="139"/>
                  </a:cubicBezTo>
                  <a:cubicBezTo>
                    <a:pt x="105" y="147"/>
                    <a:pt x="102" y="151"/>
                    <a:pt x="96" y="154"/>
                  </a:cubicBezTo>
                  <a:lnTo>
                    <a:pt x="96" y="157"/>
                  </a:lnTo>
                  <a:lnTo>
                    <a:pt x="144" y="157"/>
                  </a:lnTo>
                  <a:lnTo>
                    <a:pt x="144" y="154"/>
                  </a:lnTo>
                  <a:cubicBezTo>
                    <a:pt x="135" y="153"/>
                    <a:pt x="132" y="145"/>
                    <a:pt x="128" y="130"/>
                  </a:cubicBezTo>
                  <a:lnTo>
                    <a:pt x="93" y="18"/>
                  </a:lnTo>
                  <a:cubicBezTo>
                    <a:pt x="92" y="16"/>
                    <a:pt x="92" y="14"/>
                    <a:pt x="92" y="12"/>
                  </a:cubicBezTo>
                  <a:cubicBezTo>
                    <a:pt x="92" y="8"/>
                    <a:pt x="93" y="6"/>
                    <a:pt x="97" y="4"/>
                  </a:cubicBezTo>
                  <a:lnTo>
                    <a:pt x="97" y="0"/>
                  </a:lnTo>
                  <a:lnTo>
                    <a:pt x="52" y="0"/>
                  </a:lnTo>
                  <a:lnTo>
                    <a:pt x="52" y="4"/>
                  </a:lnTo>
                  <a:cubicBezTo>
                    <a:pt x="56" y="6"/>
                    <a:pt x="58" y="8"/>
                    <a:pt x="58" y="12"/>
                  </a:cubicBezTo>
                  <a:cubicBezTo>
                    <a:pt x="58" y="14"/>
                    <a:pt x="58" y="16"/>
                    <a:pt x="57" y="18"/>
                  </a:cubicBezTo>
                  <a:lnTo>
                    <a:pt x="22" y="124"/>
                  </a:lnTo>
                  <a:cubicBezTo>
                    <a:pt x="17" y="140"/>
                    <a:pt x="13" y="151"/>
                    <a:pt x="0" y="154"/>
                  </a:cubicBezTo>
                  <a:lnTo>
                    <a:pt x="0" y="157"/>
                  </a:lnTo>
                  <a:lnTo>
                    <a:pt x="43" y="157"/>
                  </a:lnTo>
                  <a:lnTo>
                    <a:pt x="43" y="154"/>
                  </a:lnTo>
                  <a:close/>
                  <a:moveTo>
                    <a:pt x="51" y="75"/>
                  </a:moveTo>
                  <a:lnTo>
                    <a:pt x="69" y="20"/>
                  </a:lnTo>
                  <a:lnTo>
                    <a:pt x="91" y="91"/>
                  </a:lnTo>
                  <a:cubicBezTo>
                    <a:pt x="80" y="80"/>
                    <a:pt x="67" y="77"/>
                    <a:pt x="51" y="7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Arial" pitchFamily="34" charset="0"/>
              </a:endParaRPr>
            </a:p>
          </p:txBody>
        </p:sp>
        <p:sp>
          <p:nvSpPr>
            <p:cNvPr id="17" name="Freeform 23"/>
            <p:cNvSpPr>
              <a:spLocks noEditPoints="1"/>
            </p:cNvSpPr>
            <p:nvPr/>
          </p:nvSpPr>
          <p:spPr bwMode="auto">
            <a:xfrm>
              <a:off x="964" y="2501"/>
              <a:ext cx="538" cy="588"/>
            </a:xfrm>
            <a:custGeom>
              <a:avLst/>
              <a:gdLst>
                <a:gd name="T0" fmla="*/ 2147483647 w 144"/>
                <a:gd name="T1" fmla="*/ 2147483647 h 157"/>
                <a:gd name="T2" fmla="*/ 2147483647 w 144"/>
                <a:gd name="T3" fmla="*/ 2147483647 h 157"/>
                <a:gd name="T4" fmla="*/ 2147483647 w 144"/>
                <a:gd name="T5" fmla="*/ 2147483647 h 157"/>
                <a:gd name="T6" fmla="*/ 2147483647 w 144"/>
                <a:gd name="T7" fmla="*/ 2147483647 h 157"/>
                <a:gd name="T8" fmla="*/ 2147483647 w 144"/>
                <a:gd name="T9" fmla="*/ 2147483647 h 157"/>
                <a:gd name="T10" fmla="*/ 2147483647 w 144"/>
                <a:gd name="T11" fmla="*/ 2147483647 h 157"/>
                <a:gd name="T12" fmla="*/ 2147483647 w 144"/>
                <a:gd name="T13" fmla="*/ 2147483647 h 157"/>
                <a:gd name="T14" fmla="*/ 2147483647 w 144"/>
                <a:gd name="T15" fmla="*/ 2147483647 h 157"/>
                <a:gd name="T16" fmla="*/ 2147483647 w 144"/>
                <a:gd name="T17" fmla="*/ 2147483647 h 157"/>
                <a:gd name="T18" fmla="*/ 2147483647 w 144"/>
                <a:gd name="T19" fmla="*/ 2147483647 h 157"/>
                <a:gd name="T20" fmla="*/ 2147483647 w 144"/>
                <a:gd name="T21" fmla="*/ 2147483647 h 157"/>
                <a:gd name="T22" fmla="*/ 2147483647 w 144"/>
                <a:gd name="T23" fmla="*/ 2147483647 h 157"/>
                <a:gd name="T24" fmla="*/ 2147483647 w 144"/>
                <a:gd name="T25" fmla="*/ 2147483647 h 157"/>
                <a:gd name="T26" fmla="*/ 2147483647 w 144"/>
                <a:gd name="T27" fmla="*/ 0 h 157"/>
                <a:gd name="T28" fmla="*/ 2147483647 w 144"/>
                <a:gd name="T29" fmla="*/ 0 h 157"/>
                <a:gd name="T30" fmla="*/ 2147483647 w 144"/>
                <a:gd name="T31" fmla="*/ 2147483647 h 157"/>
                <a:gd name="T32" fmla="*/ 2147483647 w 144"/>
                <a:gd name="T33" fmla="*/ 2147483647 h 157"/>
                <a:gd name="T34" fmla="*/ 2147483647 w 144"/>
                <a:gd name="T35" fmla="*/ 2147483647 h 157"/>
                <a:gd name="T36" fmla="*/ 2147483647 w 144"/>
                <a:gd name="T37" fmla="*/ 2147483647 h 157"/>
                <a:gd name="T38" fmla="*/ 0 w 144"/>
                <a:gd name="T39" fmla="*/ 2147483647 h 157"/>
                <a:gd name="T40" fmla="*/ 0 w 144"/>
                <a:gd name="T41" fmla="*/ 2147483647 h 157"/>
                <a:gd name="T42" fmla="*/ 2147483647 w 144"/>
                <a:gd name="T43" fmla="*/ 2147483647 h 157"/>
                <a:gd name="T44" fmla="*/ 2147483647 w 144"/>
                <a:gd name="T45" fmla="*/ 2147483647 h 157"/>
                <a:gd name="T46" fmla="*/ 2147483647 w 144"/>
                <a:gd name="T47" fmla="*/ 2147483647 h 157"/>
                <a:gd name="T48" fmla="*/ 2147483647 w 144"/>
                <a:gd name="T49" fmla="*/ 2147483647 h 157"/>
                <a:gd name="T50" fmla="*/ 2147483647 w 144"/>
                <a:gd name="T51" fmla="*/ 2147483647 h 157"/>
                <a:gd name="T52" fmla="*/ 2147483647 w 144"/>
                <a:gd name="T53" fmla="*/ 2147483647 h 15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44"/>
                <a:gd name="T82" fmla="*/ 0 h 157"/>
                <a:gd name="T83" fmla="*/ 144 w 144"/>
                <a:gd name="T84" fmla="*/ 157 h 15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44" h="157">
                  <a:moveTo>
                    <a:pt x="43" y="154"/>
                  </a:moveTo>
                  <a:cubicBezTo>
                    <a:pt x="35" y="153"/>
                    <a:pt x="32" y="149"/>
                    <a:pt x="32" y="142"/>
                  </a:cubicBezTo>
                  <a:cubicBezTo>
                    <a:pt x="32" y="138"/>
                    <a:pt x="33" y="133"/>
                    <a:pt x="35" y="126"/>
                  </a:cubicBezTo>
                  <a:lnTo>
                    <a:pt x="48" y="87"/>
                  </a:lnTo>
                  <a:cubicBezTo>
                    <a:pt x="84" y="92"/>
                    <a:pt x="104" y="114"/>
                    <a:pt x="104" y="139"/>
                  </a:cubicBezTo>
                  <a:cubicBezTo>
                    <a:pt x="104" y="147"/>
                    <a:pt x="102" y="151"/>
                    <a:pt x="96" y="154"/>
                  </a:cubicBezTo>
                  <a:lnTo>
                    <a:pt x="96" y="157"/>
                  </a:lnTo>
                  <a:lnTo>
                    <a:pt x="144" y="157"/>
                  </a:lnTo>
                  <a:lnTo>
                    <a:pt x="144" y="154"/>
                  </a:lnTo>
                  <a:cubicBezTo>
                    <a:pt x="135" y="153"/>
                    <a:pt x="132" y="145"/>
                    <a:pt x="128" y="130"/>
                  </a:cubicBezTo>
                  <a:lnTo>
                    <a:pt x="93" y="18"/>
                  </a:lnTo>
                  <a:cubicBezTo>
                    <a:pt x="92" y="16"/>
                    <a:pt x="92" y="14"/>
                    <a:pt x="92" y="12"/>
                  </a:cubicBezTo>
                  <a:cubicBezTo>
                    <a:pt x="92" y="8"/>
                    <a:pt x="93" y="6"/>
                    <a:pt x="97" y="4"/>
                  </a:cubicBezTo>
                  <a:lnTo>
                    <a:pt x="97" y="0"/>
                  </a:lnTo>
                  <a:lnTo>
                    <a:pt x="52" y="0"/>
                  </a:lnTo>
                  <a:lnTo>
                    <a:pt x="52" y="4"/>
                  </a:lnTo>
                  <a:cubicBezTo>
                    <a:pt x="56" y="6"/>
                    <a:pt x="58" y="8"/>
                    <a:pt x="58" y="12"/>
                  </a:cubicBezTo>
                  <a:cubicBezTo>
                    <a:pt x="58" y="14"/>
                    <a:pt x="58" y="16"/>
                    <a:pt x="57" y="18"/>
                  </a:cubicBezTo>
                  <a:lnTo>
                    <a:pt x="22" y="124"/>
                  </a:lnTo>
                  <a:cubicBezTo>
                    <a:pt x="17" y="140"/>
                    <a:pt x="13" y="151"/>
                    <a:pt x="0" y="154"/>
                  </a:cubicBezTo>
                  <a:lnTo>
                    <a:pt x="0" y="157"/>
                  </a:lnTo>
                  <a:lnTo>
                    <a:pt x="43" y="157"/>
                  </a:lnTo>
                  <a:lnTo>
                    <a:pt x="43" y="154"/>
                  </a:lnTo>
                  <a:close/>
                  <a:moveTo>
                    <a:pt x="51" y="75"/>
                  </a:moveTo>
                  <a:lnTo>
                    <a:pt x="69" y="20"/>
                  </a:lnTo>
                  <a:lnTo>
                    <a:pt x="91" y="91"/>
                  </a:lnTo>
                  <a:cubicBezTo>
                    <a:pt x="80" y="80"/>
                    <a:pt x="67" y="77"/>
                    <a:pt x="51" y="7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Arial" pitchFamily="34" charset="0"/>
              </a:endParaRPr>
            </a:p>
          </p:txBody>
        </p:sp>
        <p:sp>
          <p:nvSpPr>
            <p:cNvPr id="18" name="Freeform 24"/>
            <p:cNvSpPr>
              <a:spLocks/>
            </p:cNvSpPr>
            <p:nvPr/>
          </p:nvSpPr>
          <p:spPr bwMode="auto">
            <a:xfrm>
              <a:off x="4150" y="1978"/>
              <a:ext cx="198" cy="609"/>
            </a:xfrm>
            <a:custGeom>
              <a:avLst/>
              <a:gdLst>
                <a:gd name="T0" fmla="*/ 2147483647 w 53"/>
                <a:gd name="T1" fmla="*/ 0 h 163"/>
                <a:gd name="T2" fmla="*/ 0 w 53"/>
                <a:gd name="T3" fmla="*/ 2147483647 h 163"/>
                <a:gd name="T4" fmla="*/ 0 w 53"/>
                <a:gd name="T5" fmla="*/ 2147483647 h 163"/>
                <a:gd name="T6" fmla="*/ 2147483647 w 53"/>
                <a:gd name="T7" fmla="*/ 2147483647 h 163"/>
                <a:gd name="T8" fmla="*/ 2147483647 w 53"/>
                <a:gd name="T9" fmla="*/ 2147483647 h 163"/>
                <a:gd name="T10" fmla="*/ 0 w 53"/>
                <a:gd name="T11" fmla="*/ 2147483647 h 163"/>
                <a:gd name="T12" fmla="*/ 0 w 53"/>
                <a:gd name="T13" fmla="*/ 2147483647 h 163"/>
                <a:gd name="T14" fmla="*/ 2147483647 w 53"/>
                <a:gd name="T15" fmla="*/ 2147483647 h 163"/>
                <a:gd name="T16" fmla="*/ 2147483647 w 53"/>
                <a:gd name="T17" fmla="*/ 2147483647 h 163"/>
                <a:gd name="T18" fmla="*/ 2147483647 w 53"/>
                <a:gd name="T19" fmla="*/ 2147483647 h 163"/>
                <a:gd name="T20" fmla="*/ 2147483647 w 53"/>
                <a:gd name="T21" fmla="*/ 0 h 16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3"/>
                <a:gd name="T34" fmla="*/ 0 h 163"/>
                <a:gd name="T35" fmla="*/ 53 w 53"/>
                <a:gd name="T36" fmla="*/ 163 h 16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3" h="163">
                  <a:moveTo>
                    <a:pt x="39" y="0"/>
                  </a:moveTo>
                  <a:lnTo>
                    <a:pt x="0" y="6"/>
                  </a:lnTo>
                  <a:lnTo>
                    <a:pt x="0" y="7"/>
                  </a:lnTo>
                  <a:cubicBezTo>
                    <a:pt x="15" y="9"/>
                    <a:pt x="15" y="24"/>
                    <a:pt x="15" y="38"/>
                  </a:cubicBezTo>
                  <a:lnTo>
                    <a:pt x="15" y="131"/>
                  </a:lnTo>
                  <a:cubicBezTo>
                    <a:pt x="15" y="144"/>
                    <a:pt x="15" y="159"/>
                    <a:pt x="0" y="160"/>
                  </a:cubicBezTo>
                  <a:lnTo>
                    <a:pt x="0" y="163"/>
                  </a:lnTo>
                  <a:lnTo>
                    <a:pt x="53" y="163"/>
                  </a:lnTo>
                  <a:lnTo>
                    <a:pt x="53" y="160"/>
                  </a:lnTo>
                  <a:cubicBezTo>
                    <a:pt x="39" y="159"/>
                    <a:pt x="39" y="145"/>
                    <a:pt x="39" y="131"/>
                  </a:cubicBezTo>
                  <a:lnTo>
                    <a:pt x="39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Arial" pitchFamily="34" charset="0"/>
              </a:endParaRPr>
            </a:p>
          </p:txBody>
        </p:sp>
        <p:sp>
          <p:nvSpPr>
            <p:cNvPr id="19" name="Freeform 25"/>
            <p:cNvSpPr>
              <a:spLocks/>
            </p:cNvSpPr>
            <p:nvPr/>
          </p:nvSpPr>
          <p:spPr bwMode="auto">
            <a:xfrm>
              <a:off x="4157" y="1783"/>
              <a:ext cx="154" cy="165"/>
            </a:xfrm>
            <a:custGeom>
              <a:avLst/>
              <a:gdLst>
                <a:gd name="T0" fmla="*/ 0 w 41"/>
                <a:gd name="T1" fmla="*/ 2147483647 h 44"/>
                <a:gd name="T2" fmla="*/ 2147483647 w 41"/>
                <a:gd name="T3" fmla="*/ 2147483647 h 44"/>
                <a:gd name="T4" fmla="*/ 2147483647 w 41"/>
                <a:gd name="T5" fmla="*/ 2147483647 h 44"/>
                <a:gd name="T6" fmla="*/ 2147483647 w 41"/>
                <a:gd name="T7" fmla="*/ 0 h 44"/>
                <a:gd name="T8" fmla="*/ 0 w 41"/>
                <a:gd name="T9" fmla="*/ 2147483647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"/>
                <a:gd name="T16" fmla="*/ 0 h 44"/>
                <a:gd name="T17" fmla="*/ 41 w 41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" h="44">
                  <a:moveTo>
                    <a:pt x="0" y="22"/>
                  </a:moveTo>
                  <a:cubicBezTo>
                    <a:pt x="0" y="34"/>
                    <a:pt x="8" y="44"/>
                    <a:pt x="21" y="44"/>
                  </a:cubicBezTo>
                  <a:cubicBezTo>
                    <a:pt x="33" y="44"/>
                    <a:pt x="41" y="32"/>
                    <a:pt x="41" y="21"/>
                  </a:cubicBezTo>
                  <a:cubicBezTo>
                    <a:pt x="41" y="10"/>
                    <a:pt x="32" y="0"/>
                    <a:pt x="21" y="0"/>
                  </a:cubicBezTo>
                  <a:cubicBezTo>
                    <a:pt x="7" y="0"/>
                    <a:pt x="0" y="9"/>
                    <a:pt x="0" y="2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Arial" pitchFamily="34" charset="0"/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auto">
            <a:xfrm>
              <a:off x="1465" y="2486"/>
              <a:ext cx="493" cy="618"/>
            </a:xfrm>
            <a:custGeom>
              <a:avLst/>
              <a:gdLst>
                <a:gd name="T0" fmla="*/ 2147483647 w 132"/>
                <a:gd name="T1" fmla="*/ 2147483647 h 165"/>
                <a:gd name="T2" fmla="*/ 2147483647 w 132"/>
                <a:gd name="T3" fmla="*/ 2147483647 h 165"/>
                <a:gd name="T4" fmla="*/ 2147483647 w 132"/>
                <a:gd name="T5" fmla="*/ 2147483647 h 165"/>
                <a:gd name="T6" fmla="*/ 2147483647 w 132"/>
                <a:gd name="T7" fmla="*/ 2147483647 h 165"/>
                <a:gd name="T8" fmla="*/ 2147483647 w 132"/>
                <a:gd name="T9" fmla="*/ 2147483647 h 165"/>
                <a:gd name="T10" fmla="*/ 2147483647 w 132"/>
                <a:gd name="T11" fmla="*/ 2147483647 h 165"/>
                <a:gd name="T12" fmla="*/ 2147483647 w 132"/>
                <a:gd name="T13" fmla="*/ 0 h 165"/>
                <a:gd name="T14" fmla="*/ 2147483647 w 132"/>
                <a:gd name="T15" fmla="*/ 2147483647 h 165"/>
                <a:gd name="T16" fmla="*/ 2147483647 w 132"/>
                <a:gd name="T17" fmla="*/ 2147483647 h 165"/>
                <a:gd name="T18" fmla="*/ 0 w 132"/>
                <a:gd name="T19" fmla="*/ 2147483647 h 165"/>
                <a:gd name="T20" fmla="*/ 2147483647 w 132"/>
                <a:gd name="T21" fmla="*/ 2147483647 h 165"/>
                <a:gd name="T22" fmla="*/ 2147483647 w 132"/>
                <a:gd name="T23" fmla="*/ 2147483647 h 165"/>
                <a:gd name="T24" fmla="*/ 2147483647 w 132"/>
                <a:gd name="T25" fmla="*/ 2147483647 h 165"/>
                <a:gd name="T26" fmla="*/ 2147483647 w 132"/>
                <a:gd name="T27" fmla="*/ 2147483647 h 165"/>
                <a:gd name="T28" fmla="*/ 2147483647 w 132"/>
                <a:gd name="T29" fmla="*/ 2147483647 h 16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32"/>
                <a:gd name="T46" fmla="*/ 0 h 165"/>
                <a:gd name="T47" fmla="*/ 132 w 132"/>
                <a:gd name="T48" fmla="*/ 165 h 16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32" h="165">
                  <a:moveTo>
                    <a:pt x="128" y="113"/>
                  </a:moveTo>
                  <a:cubicBezTo>
                    <a:pt x="118" y="139"/>
                    <a:pt x="108" y="151"/>
                    <a:pt x="88" y="151"/>
                  </a:cubicBezTo>
                  <a:cubicBezTo>
                    <a:pt x="52" y="151"/>
                    <a:pt x="25" y="116"/>
                    <a:pt x="25" y="73"/>
                  </a:cubicBezTo>
                  <a:cubicBezTo>
                    <a:pt x="25" y="37"/>
                    <a:pt x="44" y="14"/>
                    <a:pt x="73" y="14"/>
                  </a:cubicBezTo>
                  <a:cubicBezTo>
                    <a:pt x="93" y="14"/>
                    <a:pt x="109" y="25"/>
                    <a:pt x="118" y="46"/>
                  </a:cubicBezTo>
                  <a:lnTo>
                    <a:pt x="121" y="46"/>
                  </a:lnTo>
                  <a:lnTo>
                    <a:pt x="111" y="0"/>
                  </a:lnTo>
                  <a:cubicBezTo>
                    <a:pt x="107" y="3"/>
                    <a:pt x="103" y="4"/>
                    <a:pt x="99" y="4"/>
                  </a:cubicBezTo>
                  <a:cubicBezTo>
                    <a:pt x="91" y="4"/>
                    <a:pt x="80" y="1"/>
                    <a:pt x="67" y="1"/>
                  </a:cubicBezTo>
                  <a:cubicBezTo>
                    <a:pt x="25" y="1"/>
                    <a:pt x="0" y="28"/>
                    <a:pt x="0" y="75"/>
                  </a:cubicBezTo>
                  <a:cubicBezTo>
                    <a:pt x="0" y="129"/>
                    <a:pt x="30" y="165"/>
                    <a:pt x="82" y="165"/>
                  </a:cubicBezTo>
                  <a:cubicBezTo>
                    <a:pt x="91" y="165"/>
                    <a:pt x="95" y="163"/>
                    <a:pt x="104" y="163"/>
                  </a:cubicBezTo>
                  <a:cubicBezTo>
                    <a:pt x="106" y="163"/>
                    <a:pt x="110" y="163"/>
                    <a:pt x="114" y="164"/>
                  </a:cubicBezTo>
                  <a:lnTo>
                    <a:pt x="132" y="113"/>
                  </a:lnTo>
                  <a:lnTo>
                    <a:pt x="128" y="11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Arial" pitchFamily="34" charset="0"/>
              </a:endParaRPr>
            </a:p>
          </p:txBody>
        </p:sp>
        <p:sp>
          <p:nvSpPr>
            <p:cNvPr id="21" name="Freeform 27"/>
            <p:cNvSpPr>
              <a:spLocks/>
            </p:cNvSpPr>
            <p:nvPr/>
          </p:nvSpPr>
          <p:spPr bwMode="auto">
            <a:xfrm>
              <a:off x="3035" y="2486"/>
              <a:ext cx="460" cy="614"/>
            </a:xfrm>
            <a:custGeom>
              <a:avLst/>
              <a:gdLst>
                <a:gd name="T0" fmla="*/ 0 w 123"/>
                <a:gd name="T1" fmla="*/ 2147483647 h 164"/>
                <a:gd name="T2" fmla="*/ 2147483647 w 123"/>
                <a:gd name="T3" fmla="*/ 2147483647 h 164"/>
                <a:gd name="T4" fmla="*/ 2147483647 w 123"/>
                <a:gd name="T5" fmla="*/ 2147483647 h 164"/>
                <a:gd name="T6" fmla="*/ 2147483647 w 123"/>
                <a:gd name="T7" fmla="*/ 2147483647 h 164"/>
                <a:gd name="T8" fmla="*/ 2147483647 w 123"/>
                <a:gd name="T9" fmla="*/ 2147483647 h 164"/>
                <a:gd name="T10" fmla="*/ 2147483647 w 123"/>
                <a:gd name="T11" fmla="*/ 2147483647 h 164"/>
                <a:gd name="T12" fmla="*/ 2147483647 w 123"/>
                <a:gd name="T13" fmla="*/ 2147483647 h 164"/>
                <a:gd name="T14" fmla="*/ 2147483647 w 123"/>
                <a:gd name="T15" fmla="*/ 2147483647 h 164"/>
                <a:gd name="T16" fmla="*/ 2147483647 w 123"/>
                <a:gd name="T17" fmla="*/ 2147483647 h 164"/>
                <a:gd name="T18" fmla="*/ 2147483647 w 123"/>
                <a:gd name="T19" fmla="*/ 2147483647 h 164"/>
                <a:gd name="T20" fmla="*/ 2147483647 w 123"/>
                <a:gd name="T21" fmla="*/ 2147483647 h 164"/>
                <a:gd name="T22" fmla="*/ 2147483647 w 123"/>
                <a:gd name="T23" fmla="*/ 2147483647 h 164"/>
                <a:gd name="T24" fmla="*/ 2147483647 w 123"/>
                <a:gd name="T25" fmla="*/ 2147483647 h 164"/>
                <a:gd name="T26" fmla="*/ 2147483647 w 123"/>
                <a:gd name="T27" fmla="*/ 2147483647 h 164"/>
                <a:gd name="T28" fmla="*/ 2147483647 w 123"/>
                <a:gd name="T29" fmla="*/ 2147483647 h 164"/>
                <a:gd name="T30" fmla="*/ 2147483647 w 123"/>
                <a:gd name="T31" fmla="*/ 2147483647 h 164"/>
                <a:gd name="T32" fmla="*/ 2147483647 w 123"/>
                <a:gd name="T33" fmla="*/ 2147483647 h 164"/>
                <a:gd name="T34" fmla="*/ 2147483647 w 123"/>
                <a:gd name="T35" fmla="*/ 2147483647 h 164"/>
                <a:gd name="T36" fmla="*/ 2147483647 w 123"/>
                <a:gd name="T37" fmla="*/ 2147483647 h 164"/>
                <a:gd name="T38" fmla="*/ 2147483647 w 123"/>
                <a:gd name="T39" fmla="*/ 0 h 164"/>
                <a:gd name="T40" fmla="*/ 2147483647 w 123"/>
                <a:gd name="T41" fmla="*/ 2147483647 h 164"/>
                <a:gd name="T42" fmla="*/ 0 w 123"/>
                <a:gd name="T43" fmla="*/ 2147483647 h 164"/>
                <a:gd name="T44" fmla="*/ 0 w 123"/>
                <a:gd name="T45" fmla="*/ 2147483647 h 164"/>
                <a:gd name="T46" fmla="*/ 2147483647 w 123"/>
                <a:gd name="T47" fmla="*/ 2147483647 h 164"/>
                <a:gd name="T48" fmla="*/ 2147483647 w 123"/>
                <a:gd name="T49" fmla="*/ 2147483647 h 164"/>
                <a:gd name="T50" fmla="*/ 0 w 123"/>
                <a:gd name="T51" fmla="*/ 2147483647 h 164"/>
                <a:gd name="T52" fmla="*/ 0 w 123"/>
                <a:gd name="T53" fmla="*/ 2147483647 h 16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23"/>
                <a:gd name="T82" fmla="*/ 0 h 164"/>
                <a:gd name="T83" fmla="*/ 123 w 123"/>
                <a:gd name="T84" fmla="*/ 164 h 16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23" h="164">
                  <a:moveTo>
                    <a:pt x="0" y="161"/>
                  </a:moveTo>
                  <a:lnTo>
                    <a:pt x="92" y="161"/>
                  </a:lnTo>
                  <a:cubicBezTo>
                    <a:pt x="97" y="161"/>
                    <a:pt x="101" y="161"/>
                    <a:pt x="105" y="164"/>
                  </a:cubicBezTo>
                  <a:lnTo>
                    <a:pt x="123" y="103"/>
                  </a:lnTo>
                  <a:lnTo>
                    <a:pt x="120" y="103"/>
                  </a:lnTo>
                  <a:cubicBezTo>
                    <a:pt x="106" y="134"/>
                    <a:pt x="85" y="150"/>
                    <a:pt x="60" y="150"/>
                  </a:cubicBezTo>
                  <a:cubicBezTo>
                    <a:pt x="39" y="150"/>
                    <a:pt x="38" y="143"/>
                    <a:pt x="38" y="126"/>
                  </a:cubicBezTo>
                  <a:lnTo>
                    <a:pt x="38" y="60"/>
                  </a:lnTo>
                  <a:lnTo>
                    <a:pt x="50" y="60"/>
                  </a:lnTo>
                  <a:cubicBezTo>
                    <a:pt x="69" y="60"/>
                    <a:pt x="77" y="66"/>
                    <a:pt x="84" y="88"/>
                  </a:cubicBezTo>
                  <a:lnTo>
                    <a:pt x="87" y="88"/>
                  </a:lnTo>
                  <a:lnTo>
                    <a:pt x="79" y="33"/>
                  </a:lnTo>
                  <a:lnTo>
                    <a:pt x="76" y="33"/>
                  </a:lnTo>
                  <a:cubicBezTo>
                    <a:pt x="74" y="46"/>
                    <a:pt x="68" y="48"/>
                    <a:pt x="53" y="48"/>
                  </a:cubicBezTo>
                  <a:lnTo>
                    <a:pt x="38" y="48"/>
                  </a:lnTo>
                  <a:lnTo>
                    <a:pt x="38" y="34"/>
                  </a:lnTo>
                  <a:cubicBezTo>
                    <a:pt x="38" y="19"/>
                    <a:pt x="40" y="16"/>
                    <a:pt x="55" y="16"/>
                  </a:cubicBezTo>
                  <a:cubicBezTo>
                    <a:pt x="79" y="16"/>
                    <a:pt x="99" y="30"/>
                    <a:pt x="107" y="51"/>
                  </a:cubicBezTo>
                  <a:lnTo>
                    <a:pt x="110" y="51"/>
                  </a:lnTo>
                  <a:lnTo>
                    <a:pt x="99" y="0"/>
                  </a:lnTo>
                  <a:cubicBezTo>
                    <a:pt x="97" y="3"/>
                    <a:pt x="92" y="4"/>
                    <a:pt x="86" y="4"/>
                  </a:cubicBezTo>
                  <a:lnTo>
                    <a:pt x="0" y="4"/>
                  </a:lnTo>
                  <a:lnTo>
                    <a:pt x="0" y="8"/>
                  </a:lnTo>
                  <a:cubicBezTo>
                    <a:pt x="12" y="9"/>
                    <a:pt x="13" y="17"/>
                    <a:pt x="13" y="35"/>
                  </a:cubicBezTo>
                  <a:lnTo>
                    <a:pt x="13" y="131"/>
                  </a:lnTo>
                  <a:cubicBezTo>
                    <a:pt x="13" y="148"/>
                    <a:pt x="12" y="157"/>
                    <a:pt x="0" y="158"/>
                  </a:cubicBezTo>
                  <a:lnTo>
                    <a:pt x="0" y="16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Arial" pitchFamily="34" charset="0"/>
              </a:endParaRPr>
            </a:p>
          </p:txBody>
        </p:sp>
        <p:sp>
          <p:nvSpPr>
            <p:cNvPr id="22" name="Freeform 28"/>
            <p:cNvSpPr>
              <a:spLocks/>
            </p:cNvSpPr>
            <p:nvPr/>
          </p:nvSpPr>
          <p:spPr bwMode="auto">
            <a:xfrm>
              <a:off x="3521" y="2501"/>
              <a:ext cx="603" cy="588"/>
            </a:xfrm>
            <a:custGeom>
              <a:avLst/>
              <a:gdLst>
                <a:gd name="T0" fmla="*/ 2147483647 w 161"/>
                <a:gd name="T1" fmla="*/ 2147483647 h 157"/>
                <a:gd name="T2" fmla="*/ 2147483647 w 161"/>
                <a:gd name="T3" fmla="*/ 2147483647 h 157"/>
                <a:gd name="T4" fmla="*/ 2147483647 w 161"/>
                <a:gd name="T5" fmla="*/ 2147483647 h 157"/>
                <a:gd name="T6" fmla="*/ 2147483647 w 161"/>
                <a:gd name="T7" fmla="*/ 2147483647 h 157"/>
                <a:gd name="T8" fmla="*/ 2147483647 w 161"/>
                <a:gd name="T9" fmla="*/ 2147483647 h 157"/>
                <a:gd name="T10" fmla="*/ 2147483647 w 161"/>
                <a:gd name="T11" fmla="*/ 0 h 157"/>
                <a:gd name="T12" fmla="*/ 0 w 161"/>
                <a:gd name="T13" fmla="*/ 0 h 157"/>
                <a:gd name="T14" fmla="*/ 0 w 161"/>
                <a:gd name="T15" fmla="*/ 2147483647 h 157"/>
                <a:gd name="T16" fmla="*/ 2147483647 w 161"/>
                <a:gd name="T17" fmla="*/ 2147483647 h 157"/>
                <a:gd name="T18" fmla="*/ 2147483647 w 161"/>
                <a:gd name="T19" fmla="*/ 2147483647 h 157"/>
                <a:gd name="T20" fmla="*/ 0 w 161"/>
                <a:gd name="T21" fmla="*/ 2147483647 h 157"/>
                <a:gd name="T22" fmla="*/ 0 w 161"/>
                <a:gd name="T23" fmla="*/ 2147483647 h 157"/>
                <a:gd name="T24" fmla="*/ 2147483647 w 161"/>
                <a:gd name="T25" fmla="*/ 2147483647 h 157"/>
                <a:gd name="T26" fmla="*/ 2147483647 w 161"/>
                <a:gd name="T27" fmla="*/ 2147483647 h 157"/>
                <a:gd name="T28" fmla="*/ 2147483647 w 161"/>
                <a:gd name="T29" fmla="*/ 2147483647 h 157"/>
                <a:gd name="T30" fmla="*/ 2147483647 w 161"/>
                <a:gd name="T31" fmla="*/ 2147483647 h 157"/>
                <a:gd name="T32" fmla="*/ 2147483647 w 161"/>
                <a:gd name="T33" fmla="*/ 2147483647 h 157"/>
                <a:gd name="T34" fmla="*/ 2147483647 w 161"/>
                <a:gd name="T35" fmla="*/ 2147483647 h 157"/>
                <a:gd name="T36" fmla="*/ 2147483647 w 161"/>
                <a:gd name="T37" fmla="*/ 2147483647 h 157"/>
                <a:gd name="T38" fmla="*/ 2147483647 w 161"/>
                <a:gd name="T39" fmla="*/ 2147483647 h 157"/>
                <a:gd name="T40" fmla="*/ 2147483647 w 161"/>
                <a:gd name="T41" fmla="*/ 2147483647 h 157"/>
                <a:gd name="T42" fmla="*/ 2147483647 w 161"/>
                <a:gd name="T43" fmla="*/ 2147483647 h 157"/>
                <a:gd name="T44" fmla="*/ 2147483647 w 161"/>
                <a:gd name="T45" fmla="*/ 2147483647 h 157"/>
                <a:gd name="T46" fmla="*/ 2147483647 w 161"/>
                <a:gd name="T47" fmla="*/ 2147483647 h 157"/>
                <a:gd name="T48" fmla="*/ 2147483647 w 161"/>
                <a:gd name="T49" fmla="*/ 2147483647 h 157"/>
                <a:gd name="T50" fmla="*/ 2147483647 w 161"/>
                <a:gd name="T51" fmla="*/ 2147483647 h 157"/>
                <a:gd name="T52" fmla="*/ 2147483647 w 161"/>
                <a:gd name="T53" fmla="*/ 0 h 157"/>
                <a:gd name="T54" fmla="*/ 2147483647 w 161"/>
                <a:gd name="T55" fmla="*/ 0 h 157"/>
                <a:gd name="T56" fmla="*/ 2147483647 w 161"/>
                <a:gd name="T57" fmla="*/ 2147483647 h 157"/>
                <a:gd name="T58" fmla="*/ 2147483647 w 161"/>
                <a:gd name="T59" fmla="*/ 2147483647 h 157"/>
                <a:gd name="T60" fmla="*/ 2147483647 w 161"/>
                <a:gd name="T61" fmla="*/ 2147483647 h 15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61"/>
                <a:gd name="T94" fmla="*/ 0 h 157"/>
                <a:gd name="T95" fmla="*/ 161 w 161"/>
                <a:gd name="T96" fmla="*/ 157 h 15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61" h="157">
                  <a:moveTo>
                    <a:pt x="111" y="18"/>
                  </a:moveTo>
                  <a:lnTo>
                    <a:pt x="79" y="108"/>
                  </a:lnTo>
                  <a:lnTo>
                    <a:pt x="51" y="18"/>
                  </a:lnTo>
                  <a:cubicBezTo>
                    <a:pt x="50" y="14"/>
                    <a:pt x="49" y="12"/>
                    <a:pt x="49" y="10"/>
                  </a:cubicBezTo>
                  <a:cubicBezTo>
                    <a:pt x="49" y="7"/>
                    <a:pt x="50" y="5"/>
                    <a:pt x="53" y="4"/>
                  </a:cubicBezTo>
                  <a:lnTo>
                    <a:pt x="53" y="0"/>
                  </a:lnTo>
                  <a:lnTo>
                    <a:pt x="0" y="0"/>
                  </a:lnTo>
                  <a:lnTo>
                    <a:pt x="0" y="4"/>
                  </a:lnTo>
                  <a:cubicBezTo>
                    <a:pt x="13" y="5"/>
                    <a:pt x="14" y="13"/>
                    <a:pt x="14" y="31"/>
                  </a:cubicBezTo>
                  <a:lnTo>
                    <a:pt x="14" y="127"/>
                  </a:lnTo>
                  <a:cubicBezTo>
                    <a:pt x="14" y="144"/>
                    <a:pt x="13" y="153"/>
                    <a:pt x="0" y="154"/>
                  </a:cubicBezTo>
                  <a:lnTo>
                    <a:pt x="0" y="157"/>
                  </a:lnTo>
                  <a:lnTo>
                    <a:pt x="41" y="157"/>
                  </a:lnTo>
                  <a:lnTo>
                    <a:pt x="41" y="154"/>
                  </a:lnTo>
                  <a:cubicBezTo>
                    <a:pt x="29" y="153"/>
                    <a:pt x="28" y="144"/>
                    <a:pt x="28" y="127"/>
                  </a:cubicBezTo>
                  <a:lnTo>
                    <a:pt x="28" y="20"/>
                  </a:lnTo>
                  <a:lnTo>
                    <a:pt x="74" y="156"/>
                  </a:lnTo>
                  <a:lnTo>
                    <a:pt x="123" y="18"/>
                  </a:lnTo>
                  <a:lnTo>
                    <a:pt x="123" y="127"/>
                  </a:lnTo>
                  <a:cubicBezTo>
                    <a:pt x="123" y="144"/>
                    <a:pt x="122" y="153"/>
                    <a:pt x="110" y="154"/>
                  </a:cubicBezTo>
                  <a:lnTo>
                    <a:pt x="110" y="157"/>
                  </a:lnTo>
                  <a:lnTo>
                    <a:pt x="161" y="157"/>
                  </a:lnTo>
                  <a:lnTo>
                    <a:pt x="161" y="154"/>
                  </a:lnTo>
                  <a:cubicBezTo>
                    <a:pt x="149" y="153"/>
                    <a:pt x="148" y="144"/>
                    <a:pt x="148" y="127"/>
                  </a:cubicBezTo>
                  <a:lnTo>
                    <a:pt x="148" y="31"/>
                  </a:lnTo>
                  <a:cubicBezTo>
                    <a:pt x="148" y="13"/>
                    <a:pt x="149" y="5"/>
                    <a:pt x="161" y="4"/>
                  </a:cubicBezTo>
                  <a:lnTo>
                    <a:pt x="161" y="0"/>
                  </a:lnTo>
                  <a:lnTo>
                    <a:pt x="108" y="0"/>
                  </a:lnTo>
                  <a:lnTo>
                    <a:pt x="108" y="4"/>
                  </a:lnTo>
                  <a:cubicBezTo>
                    <a:pt x="111" y="5"/>
                    <a:pt x="113" y="7"/>
                    <a:pt x="113" y="10"/>
                  </a:cubicBezTo>
                  <a:cubicBezTo>
                    <a:pt x="113" y="11"/>
                    <a:pt x="112" y="14"/>
                    <a:pt x="111" y="1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Arial" pitchFamily="34" charset="0"/>
              </a:endParaRPr>
            </a:p>
          </p:txBody>
        </p:sp>
        <p:sp>
          <p:nvSpPr>
            <p:cNvPr id="23" name="Freeform 29"/>
            <p:cNvSpPr>
              <a:spLocks/>
            </p:cNvSpPr>
            <p:nvPr/>
          </p:nvSpPr>
          <p:spPr bwMode="auto">
            <a:xfrm>
              <a:off x="1469" y="1215"/>
              <a:ext cx="2871" cy="942"/>
            </a:xfrm>
            <a:custGeom>
              <a:avLst/>
              <a:gdLst>
                <a:gd name="T0" fmla="*/ 0 w 768"/>
                <a:gd name="T1" fmla="*/ 2147483647 h 252"/>
                <a:gd name="T2" fmla="*/ 2147483647 w 768"/>
                <a:gd name="T3" fmla="*/ 0 h 252"/>
                <a:gd name="T4" fmla="*/ 2147483647 w 768"/>
                <a:gd name="T5" fmla="*/ 2147483647 h 252"/>
                <a:gd name="T6" fmla="*/ 2147483647 w 768"/>
                <a:gd name="T7" fmla="*/ 2147483647 h 252"/>
                <a:gd name="T8" fmla="*/ 0 w 768"/>
                <a:gd name="T9" fmla="*/ 2147483647 h 2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8"/>
                <a:gd name="T16" fmla="*/ 0 h 252"/>
                <a:gd name="T17" fmla="*/ 768 w 768"/>
                <a:gd name="T18" fmla="*/ 252 h 2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8" h="252">
                  <a:moveTo>
                    <a:pt x="0" y="124"/>
                  </a:moveTo>
                  <a:lnTo>
                    <a:pt x="381" y="0"/>
                  </a:lnTo>
                  <a:lnTo>
                    <a:pt x="768" y="124"/>
                  </a:lnTo>
                  <a:lnTo>
                    <a:pt x="386" y="252"/>
                  </a:lnTo>
                  <a:lnTo>
                    <a:pt x="0" y="1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Arial" pitchFamily="34" charset="0"/>
              </a:endParaRPr>
            </a:p>
          </p:txBody>
        </p:sp>
        <p:sp>
          <p:nvSpPr>
            <p:cNvPr id="24" name="Freeform 30"/>
            <p:cNvSpPr>
              <a:spLocks/>
            </p:cNvSpPr>
            <p:nvPr/>
          </p:nvSpPr>
          <p:spPr bwMode="auto">
            <a:xfrm>
              <a:off x="2003" y="1993"/>
              <a:ext cx="1799" cy="419"/>
            </a:xfrm>
            <a:custGeom>
              <a:avLst/>
              <a:gdLst>
                <a:gd name="T0" fmla="*/ 0 w 481"/>
                <a:gd name="T1" fmla="*/ 2147483647 h 112"/>
                <a:gd name="T2" fmla="*/ 0 w 481"/>
                <a:gd name="T3" fmla="*/ 0 h 112"/>
                <a:gd name="T4" fmla="*/ 2147483647 w 481"/>
                <a:gd name="T5" fmla="*/ 2147483647 h 112"/>
                <a:gd name="T6" fmla="*/ 2147483647 w 481"/>
                <a:gd name="T7" fmla="*/ 0 h 112"/>
                <a:gd name="T8" fmla="*/ 2147483647 w 481"/>
                <a:gd name="T9" fmla="*/ 2147483647 h 112"/>
                <a:gd name="T10" fmla="*/ 0 w 481"/>
                <a:gd name="T11" fmla="*/ 2147483647 h 1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1"/>
                <a:gd name="T19" fmla="*/ 0 h 112"/>
                <a:gd name="T20" fmla="*/ 481 w 481"/>
                <a:gd name="T21" fmla="*/ 112 h 1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1" h="112">
                  <a:moveTo>
                    <a:pt x="0" y="112"/>
                  </a:moveTo>
                  <a:lnTo>
                    <a:pt x="0" y="0"/>
                  </a:lnTo>
                  <a:lnTo>
                    <a:pt x="241" y="82"/>
                  </a:lnTo>
                  <a:lnTo>
                    <a:pt x="481" y="0"/>
                  </a:lnTo>
                  <a:lnTo>
                    <a:pt x="481" y="112"/>
                  </a:lnTo>
                  <a:lnTo>
                    <a:pt x="0" y="11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Рисунок 11" descr="ПОЛОСА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524625"/>
            <a:ext cx="9144000" cy="9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Рисунок 10" descr="Полоса для шаблона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92796"/>
            <a:ext cx="9144000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827584" y="116632"/>
            <a:ext cx="7416824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50" b="1" dirty="0" smtClean="0">
                <a:solidFill>
                  <a:srgbClr val="003399"/>
                </a:solidFill>
                <a:latin typeface="Cambria" pitchFamily="18" charset="0"/>
              </a:rPr>
              <a:t>ПРОДАЖА ЭЛЕКТРОННЫХ ВЕРСИЙ КНИГ – ЗАКАЗ ОТ 20 ОДНОВРЕМЕННЫХ ДОСТУПОВ</a:t>
            </a:r>
            <a:endParaRPr lang="ru-RU" sz="2450" b="1" dirty="0">
              <a:solidFill>
                <a:srgbClr val="003399"/>
              </a:solidFill>
              <a:latin typeface="Cambria" pitchFamily="18" charset="0"/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3D44AE-8CFF-460B-A82F-7F5661B7C819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18" name="Прямоугольник с двумя скругленными соседними углами 17"/>
          <p:cNvSpPr/>
          <p:nvPr/>
        </p:nvSpPr>
        <p:spPr>
          <a:xfrm rot="5400000">
            <a:off x="3954557" y="4802527"/>
            <a:ext cx="1090870" cy="2448272"/>
          </a:xfrm>
          <a:prstGeom prst="round2SameRect">
            <a:avLst/>
          </a:prstGeom>
          <a:noFill/>
          <a:ln>
            <a:noFill/>
          </a:ln>
          <a:effectLst/>
          <a:scene3d>
            <a:camera prst="orthographicFront"/>
            <a:lightRig rig="flat" dir="t"/>
          </a:scene3d>
          <a:sp3d extrusionH="12700" prstMaterial="plastic">
            <a:bevelT w="50800" h="50800"/>
          </a:sp3d>
        </p:spPr>
        <p:style>
          <a:lnRef idx="1">
            <a:scrgbClr r="0" g="0" b="0"/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026" name="Рисунок 1"/>
          <p:cNvPicPr>
            <a:picLocks noChangeAspect="1" noChangeArrowheads="1"/>
          </p:cNvPicPr>
          <p:nvPr/>
        </p:nvPicPr>
        <p:blipFill>
          <a:blip r:embed="rId4" cstate="print"/>
          <a:srcRect t="13026" r="30818" b="38878"/>
          <a:stretch>
            <a:fillRect/>
          </a:stretch>
        </p:blipFill>
        <p:spPr bwMode="auto">
          <a:xfrm>
            <a:off x="827584" y="2240868"/>
            <a:ext cx="7380820" cy="4109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олилиния 15"/>
          <p:cNvSpPr/>
          <p:nvPr/>
        </p:nvSpPr>
        <p:spPr>
          <a:xfrm>
            <a:off x="5652120" y="4473116"/>
            <a:ext cx="1415373" cy="71337"/>
          </a:xfrm>
          <a:custGeom>
            <a:avLst/>
            <a:gdLst>
              <a:gd name="connsiteX0" fmla="*/ 137808 w 1415373"/>
              <a:gd name="connsiteY0" fmla="*/ 61609 h 71337"/>
              <a:gd name="connsiteX1" fmla="*/ 1275944 w 1415373"/>
              <a:gd name="connsiteY1" fmla="*/ 42154 h 71337"/>
              <a:gd name="connsiteX2" fmla="*/ 205901 w 1415373"/>
              <a:gd name="connsiteY2" fmla="*/ 51882 h 71337"/>
              <a:gd name="connsiteX3" fmla="*/ 215629 w 1415373"/>
              <a:gd name="connsiteY3" fmla="*/ 51882 h 71337"/>
              <a:gd name="connsiteX4" fmla="*/ 273995 w 1415373"/>
              <a:gd name="connsiteY4" fmla="*/ 61609 h 71337"/>
              <a:gd name="connsiteX5" fmla="*/ 1237033 w 1415373"/>
              <a:gd name="connsiteY5" fmla="*/ 71337 h 71337"/>
              <a:gd name="connsiteX6" fmla="*/ 1237033 w 1415373"/>
              <a:gd name="connsiteY6" fmla="*/ 51882 h 71337"/>
              <a:gd name="connsiteX7" fmla="*/ 166991 w 1415373"/>
              <a:gd name="connsiteY7" fmla="*/ 12971 h 71337"/>
              <a:gd name="connsiteX8" fmla="*/ 235084 w 1415373"/>
              <a:gd name="connsiteY8" fmla="*/ 22699 h 71337"/>
              <a:gd name="connsiteX9" fmla="*/ 225357 w 1415373"/>
              <a:gd name="connsiteY9" fmla="*/ 3243 h 71337"/>
              <a:gd name="connsiteX10" fmla="*/ 186446 w 1415373"/>
              <a:gd name="connsiteY10" fmla="*/ 3243 h 71337"/>
              <a:gd name="connsiteX11" fmla="*/ 196174 w 1415373"/>
              <a:gd name="connsiteY11" fmla="*/ 22699 h 7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15373" h="71337">
                <a:moveTo>
                  <a:pt x="137808" y="61609"/>
                </a:moveTo>
                <a:lnTo>
                  <a:pt x="1275944" y="42154"/>
                </a:lnTo>
                <a:cubicBezTo>
                  <a:pt x="1287293" y="40533"/>
                  <a:pt x="205901" y="51882"/>
                  <a:pt x="205901" y="51882"/>
                </a:cubicBezTo>
                <a:cubicBezTo>
                  <a:pt x="29182" y="53503"/>
                  <a:pt x="204280" y="50261"/>
                  <a:pt x="215629" y="51882"/>
                </a:cubicBezTo>
                <a:cubicBezTo>
                  <a:pt x="226978" y="53503"/>
                  <a:pt x="273995" y="61609"/>
                  <a:pt x="273995" y="61609"/>
                </a:cubicBezTo>
                <a:lnTo>
                  <a:pt x="1237033" y="71337"/>
                </a:lnTo>
                <a:cubicBezTo>
                  <a:pt x="1397539" y="69716"/>
                  <a:pt x="1415373" y="61610"/>
                  <a:pt x="1237033" y="51882"/>
                </a:cubicBezTo>
                <a:cubicBezTo>
                  <a:pt x="1058693" y="42154"/>
                  <a:pt x="333982" y="17835"/>
                  <a:pt x="166991" y="12971"/>
                </a:cubicBezTo>
                <a:cubicBezTo>
                  <a:pt x="0" y="8107"/>
                  <a:pt x="225356" y="24320"/>
                  <a:pt x="235084" y="22699"/>
                </a:cubicBezTo>
                <a:cubicBezTo>
                  <a:pt x="244812" y="21078"/>
                  <a:pt x="233463" y="6486"/>
                  <a:pt x="225357" y="3243"/>
                </a:cubicBezTo>
                <a:cubicBezTo>
                  <a:pt x="217251" y="0"/>
                  <a:pt x="191310" y="0"/>
                  <a:pt x="186446" y="3243"/>
                </a:cubicBezTo>
                <a:cubicBezTo>
                  <a:pt x="181582" y="6486"/>
                  <a:pt x="152400" y="16214"/>
                  <a:pt x="196174" y="22699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31540" y="944724"/>
            <a:ext cx="8460940" cy="469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50" b="1" dirty="0" smtClean="0">
                <a:solidFill>
                  <a:srgbClr val="003399"/>
                </a:solidFill>
                <a:latin typeface="Cambria" pitchFamily="18" charset="0"/>
              </a:rPr>
              <a:t>БУМАЖНАЯ ВЕРСИЯ – ПРИ ЗАКАЗЕ НЕ МЕНЕЕ 100 ЭКЗ.</a:t>
            </a:r>
            <a:endParaRPr lang="ru-RU" sz="2450" b="1" dirty="0">
              <a:solidFill>
                <a:srgbClr val="003399"/>
              </a:solidFill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Рисунок 11" descr="ПОЛОСА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524625"/>
            <a:ext cx="9144000" cy="9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Рисунок 10" descr="Полоса для шаблона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88740"/>
            <a:ext cx="9144000" cy="144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с двумя скругленными соседними углами 17"/>
          <p:cNvSpPr/>
          <p:nvPr/>
        </p:nvSpPr>
        <p:spPr>
          <a:xfrm rot="5400000">
            <a:off x="3954557" y="4802527"/>
            <a:ext cx="1090870" cy="2448272"/>
          </a:xfrm>
          <a:prstGeom prst="round2SameRect">
            <a:avLst/>
          </a:prstGeom>
          <a:noFill/>
          <a:ln>
            <a:noFill/>
          </a:ln>
          <a:effectLst/>
          <a:scene3d>
            <a:camera prst="orthographicFront"/>
            <a:lightRig rig="flat" dir="t"/>
          </a:scene3d>
          <a:sp3d extrusionH="12700" prstMaterial="plastic">
            <a:bevelT w="50800" h="50800"/>
          </a:sp3d>
        </p:spPr>
        <p:style>
          <a:lnRef idx="1">
            <a:scrgbClr r="0" g="0" b="0"/>
          </a:lnRef>
          <a:fillRef idx="1">
            <a:scrgbClr r="0" g="0" b="0"/>
          </a:fillRef>
          <a:effectRef idx="2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215516" y="220886"/>
            <a:ext cx="864235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003399"/>
                </a:solidFill>
                <a:latin typeface="Cambria" pitchFamily="18" charset="0"/>
                <a:cs typeface="Times New Roman" pitchFamily="18" charset="0"/>
              </a:rPr>
              <a:t>ЭЛЕКТРОННАЯ БИБЛИОТЕКА НА </a:t>
            </a:r>
            <a:r>
              <a:rPr lang="ru-RU" sz="2400" b="1" dirty="0" smtClean="0">
                <a:solidFill>
                  <a:srgbClr val="003399"/>
                </a:solidFill>
                <a:latin typeface="Cambria" pitchFamily="18" charset="0"/>
                <a:cs typeface="Times New Roman" pitchFamily="18" charset="0"/>
              </a:rPr>
              <a:t>САЙТЕ</a:t>
            </a:r>
            <a:endParaRPr lang="ru-RU" sz="2400" b="1" dirty="0">
              <a:solidFill>
                <a:srgbClr val="003399"/>
              </a:solidFill>
              <a:latin typeface="Cambria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>
                <a:solidFill>
                  <a:srgbClr val="003399"/>
                </a:solidFill>
                <a:latin typeface="Cambria" pitchFamily="18" charset="0"/>
                <a:cs typeface="Times New Roman" pitchFamily="18" charset="0"/>
              </a:rPr>
              <a:t>WWW.ACADEMIA-MOSCOW.RU</a:t>
            </a:r>
            <a:endParaRPr lang="ru-RU" sz="2400" b="1" dirty="0">
              <a:solidFill>
                <a:srgbClr val="003399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564" y="1376772"/>
            <a:ext cx="7776864" cy="5004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FC44A1-8E77-4705-B341-10EE6FC40F67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Прямоугольник 8"/>
          <p:cNvSpPr>
            <a:spLocks noChangeArrowheads="1"/>
          </p:cNvSpPr>
          <p:nvPr/>
        </p:nvSpPr>
        <p:spPr bwMode="auto">
          <a:xfrm>
            <a:off x="719572" y="152636"/>
            <a:ext cx="7596844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003399"/>
                </a:solidFill>
                <a:latin typeface="Cambria" pitchFamily="18" charset="0"/>
              </a:rPr>
              <a:t>ПРЕИМУЩЕСТВА ЭЛЕКТРОННОЙ БИБЛИОТЕКИ ИЗДАТЕЛЬСТВА«АКАДЕМИЯ»</a:t>
            </a:r>
            <a:endParaRPr lang="ru-RU" sz="2500" b="1" dirty="0">
              <a:solidFill>
                <a:srgbClr val="003399"/>
              </a:solidFill>
              <a:latin typeface="Cambria" pitchFamily="18" charset="0"/>
            </a:endParaRPr>
          </a:p>
        </p:txBody>
      </p:sp>
      <p:sp>
        <p:nvSpPr>
          <p:cNvPr id="2" name="TextBox 10"/>
          <p:cNvSpPr txBox="1">
            <a:spLocks noChangeArrowheads="1"/>
          </p:cNvSpPr>
          <p:nvPr/>
        </p:nvSpPr>
        <p:spPr bwMode="auto">
          <a:xfrm>
            <a:off x="2268538" y="168275"/>
            <a:ext cx="43195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40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3" name="Рисунок 11" descr="ПОЛОСА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524625"/>
            <a:ext cx="9144000" cy="9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Рисунок 10" descr="Полоса для шаблона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16732"/>
            <a:ext cx="9144000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F91C71-C23E-4DA9-A5B5-3CC56A915783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pic>
        <p:nvPicPr>
          <p:cNvPr id="2050" name="Picture 2" descr="\\004-1\acad_doc\_METOD\Хранилище\Презентации\Презентации\Дальний восток\схема ЭБ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556792"/>
            <a:ext cx="7884876" cy="48371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4070</TotalTime>
  <Words>673</Words>
  <Application>Microsoft Office PowerPoint</Application>
  <PresentationFormat>Экран (4:3)</PresentationFormat>
  <Paragraphs>182</Paragraphs>
  <Slides>24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СИСТЕМА ЭЛЕКТРОННОГО ОБУЧЕНИЯ (СЭО)  «АКАДЕМИЯ-МЕДИА»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ermakova.ia</cp:lastModifiedBy>
  <cp:revision>406</cp:revision>
  <dcterms:modified xsi:type="dcterms:W3CDTF">2015-09-18T08:20:35Z</dcterms:modified>
</cp:coreProperties>
</file>