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3" r:id="rId3"/>
    <p:sldId id="258" r:id="rId4"/>
    <p:sldId id="285" r:id="rId5"/>
    <p:sldId id="274" r:id="rId6"/>
    <p:sldId id="276" r:id="rId7"/>
    <p:sldId id="279" r:id="rId8"/>
    <p:sldId id="281" r:id="rId9"/>
    <p:sldId id="283" r:id="rId10"/>
    <p:sldId id="284" r:id="rId11"/>
    <p:sldId id="287" r:id="rId12"/>
    <p:sldId id="280" r:id="rId13"/>
    <p:sldId id="282" r:id="rId14"/>
    <p:sldId id="277" r:id="rId15"/>
    <p:sldId id="289" r:id="rId1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055" autoAdjust="0"/>
  </p:normalViewPr>
  <p:slideViewPr>
    <p:cSldViewPr>
      <p:cViewPr varScale="1">
        <p:scale>
          <a:sx n="77" d="100"/>
          <a:sy n="77" d="100"/>
        </p:scale>
        <p:origin x="-3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ru.wikipedia.org/wiki/%D0%90%D0%B2%D1%82%D0%BE%D0%BC%D0%B0%D1%82%D0%B8%D0%B7%D0%B8%D1%80%D0%BE%D0%B2%D0%B0%D0%BD%D0%BD%D0%B0%D1%8F_%D0%B1%D0%B8%D0%B1%D0%BB%D0%B8%D0%BE%D1%82%D0%B5%D1%87%D0%BD%D0%B0%D1%8F_%D0%B8%D0%BD%D1%84%D0%BE%D1%80%D0%BC%D0%B0%D1%86%D0%B8%D0%BE%D0%BD%D0%BD%D0%B0%D1%8F_%D1%81%D0%B8%D1%81%D1%82%D0%B5%D0%BC%D0%B0" TargetMode="Externa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ru.wikipedia.org/wiki/%D0%90%D0%B2%D1%82%D0%BE%D0%BC%D0%B0%D1%82%D0%B8%D0%B7%D0%B8%D1%80%D0%BE%D0%B2%D0%B0%D0%BD%D0%BD%D0%B0%D1%8F_%D0%B1%D0%B8%D0%B1%D0%BB%D0%B8%D0%BE%D1%82%D0%B5%D1%87%D0%BD%D0%B0%D1%8F_%D0%B8%D0%BD%D1%84%D0%BE%D1%80%D0%BC%D0%B0%D1%86%D0%B8%D0%BE%D0%BD%D0%BD%D0%B0%D1%8F_%D1%81%D0%B8%D1%81%D1%82%D0%B5%D0%BC%D0%B0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99CEB7-A074-4224-8E1B-9EFBB2B2FC09}" type="doc">
      <dgm:prSet loTypeId="urn:microsoft.com/office/officeart/2005/8/layout/matrix1" loCatId="matrix" qsTypeId="urn:microsoft.com/office/officeart/2005/8/quickstyle/simple2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EB5B3843-0BD7-450D-8838-9B5A507AF47D}">
      <dgm:prSet custT="1"/>
      <dgm:spPr/>
      <dgm:t>
        <a:bodyPr/>
        <a:lstStyle/>
        <a:p>
          <a:pPr rtl="0"/>
          <a:r>
            <a:rPr lang="ru-RU" sz="2800" b="1" dirty="0" smtClean="0"/>
            <a:t>От функций библиотеки к задачам, стоящими перед вузом</a:t>
          </a:r>
          <a:endParaRPr lang="ru-RU" sz="2800" b="1" dirty="0">
            <a:hlinkClick xmlns:r="http://schemas.openxmlformats.org/officeDocument/2006/relationships" r:id="rId1"/>
          </a:endParaRPr>
        </a:p>
      </dgm:t>
    </dgm:pt>
    <dgm:pt modelId="{940E8656-0E36-453C-AD3D-F0888E88890F}" type="parTrans" cxnId="{C6F9A57D-8DD3-47A0-9305-661F7D6B075F}">
      <dgm:prSet/>
      <dgm:spPr/>
      <dgm:t>
        <a:bodyPr/>
        <a:lstStyle/>
        <a:p>
          <a:endParaRPr lang="ru-RU"/>
        </a:p>
      </dgm:t>
    </dgm:pt>
    <dgm:pt modelId="{9B5EF2B5-529D-4389-812E-579D1CC726FC}" type="sibTrans" cxnId="{C6F9A57D-8DD3-47A0-9305-661F7D6B075F}">
      <dgm:prSet/>
      <dgm:spPr/>
      <dgm:t>
        <a:bodyPr/>
        <a:lstStyle/>
        <a:p>
          <a:endParaRPr lang="ru-RU"/>
        </a:p>
      </dgm:t>
    </dgm:pt>
    <dgm:pt modelId="{8DB5EEBE-3758-4DA9-A2EA-6FD39180C234}">
      <dgm:prSet/>
      <dgm:spPr/>
      <dgm:t>
        <a:bodyPr/>
        <a:lstStyle/>
        <a:p>
          <a:endParaRPr lang="ru-RU"/>
        </a:p>
      </dgm:t>
    </dgm:pt>
    <dgm:pt modelId="{F6DA168B-3820-4E5F-ACFE-DB22ADD5A917}" type="parTrans" cxnId="{C33DB434-7050-41A9-87C2-EB1E89367B88}">
      <dgm:prSet/>
      <dgm:spPr/>
      <dgm:t>
        <a:bodyPr/>
        <a:lstStyle/>
        <a:p>
          <a:endParaRPr lang="ru-RU"/>
        </a:p>
      </dgm:t>
    </dgm:pt>
    <dgm:pt modelId="{81D507FF-84B4-4D55-8721-F34147030107}" type="sibTrans" cxnId="{C33DB434-7050-41A9-87C2-EB1E89367B88}">
      <dgm:prSet/>
      <dgm:spPr/>
      <dgm:t>
        <a:bodyPr/>
        <a:lstStyle/>
        <a:p>
          <a:endParaRPr lang="ru-RU"/>
        </a:p>
      </dgm:t>
    </dgm:pt>
    <dgm:pt modelId="{E9D5424B-4886-4379-AB9C-8DD6553B8AAC}">
      <dgm:prSet/>
      <dgm:spPr/>
      <dgm:t>
        <a:bodyPr/>
        <a:lstStyle/>
        <a:p>
          <a:endParaRPr lang="ru-RU"/>
        </a:p>
      </dgm:t>
    </dgm:pt>
    <dgm:pt modelId="{F9BC7EF0-1826-4613-851F-D2A688CC9D2D}" type="parTrans" cxnId="{723DE68E-CE1D-449B-9C46-3226DDBAD804}">
      <dgm:prSet/>
      <dgm:spPr/>
      <dgm:t>
        <a:bodyPr/>
        <a:lstStyle/>
        <a:p>
          <a:endParaRPr lang="ru-RU"/>
        </a:p>
      </dgm:t>
    </dgm:pt>
    <dgm:pt modelId="{C6955365-1662-425B-AB9C-111F341404EC}" type="sibTrans" cxnId="{723DE68E-CE1D-449B-9C46-3226DDBAD804}">
      <dgm:prSet/>
      <dgm:spPr/>
      <dgm:t>
        <a:bodyPr/>
        <a:lstStyle/>
        <a:p>
          <a:endParaRPr lang="ru-RU"/>
        </a:p>
      </dgm:t>
    </dgm:pt>
    <dgm:pt modelId="{A93A5C8B-D806-415C-8F8B-A6BC8AD09D9F}">
      <dgm:prSet custT="1"/>
      <dgm:spPr/>
      <dgm:t>
        <a:bodyPr/>
        <a:lstStyle/>
        <a:p>
          <a:pPr rtl="0"/>
          <a:r>
            <a:rPr lang="ru-RU" sz="2800" dirty="0" smtClean="0"/>
            <a:t>доступ к электронным научно-образовательным полнотекстовым ресурсам</a:t>
          </a:r>
          <a:endParaRPr lang="ru-RU" sz="2800" dirty="0"/>
        </a:p>
      </dgm:t>
    </dgm:pt>
    <dgm:pt modelId="{17F47E98-755B-4125-9904-7EB3000D58EB}" type="parTrans" cxnId="{9FB319E0-03A6-4E75-A59D-77AE77438297}">
      <dgm:prSet/>
      <dgm:spPr/>
      <dgm:t>
        <a:bodyPr/>
        <a:lstStyle/>
        <a:p>
          <a:endParaRPr lang="ru-RU"/>
        </a:p>
      </dgm:t>
    </dgm:pt>
    <dgm:pt modelId="{EE0F2AE3-524E-46A4-8E6D-FCDC38DED9E5}" type="sibTrans" cxnId="{9FB319E0-03A6-4E75-A59D-77AE77438297}">
      <dgm:prSet/>
      <dgm:spPr/>
      <dgm:t>
        <a:bodyPr/>
        <a:lstStyle/>
        <a:p>
          <a:endParaRPr lang="ru-RU"/>
        </a:p>
      </dgm:t>
    </dgm:pt>
    <dgm:pt modelId="{7E83362C-441D-425E-8F3C-016863BF2DDD}">
      <dgm:prSet custT="1"/>
      <dgm:spPr/>
      <dgm:t>
        <a:bodyPr/>
        <a:lstStyle/>
        <a:p>
          <a:pPr rtl="0"/>
          <a:r>
            <a:rPr lang="ru-RU" sz="2800" dirty="0" smtClean="0"/>
            <a:t>Единое окно поиска (</a:t>
          </a:r>
          <a:r>
            <a:rPr lang="en-US" sz="2800" dirty="0" smtClean="0"/>
            <a:t>Discovery</a:t>
          </a:r>
          <a:r>
            <a:rPr lang="ru-RU" sz="2800" dirty="0" smtClean="0"/>
            <a:t>)</a:t>
          </a:r>
          <a:r>
            <a:rPr lang="en-US" sz="2800" dirty="0" smtClean="0"/>
            <a:t> </a:t>
          </a:r>
          <a:endParaRPr lang="ru-RU" sz="2800" dirty="0"/>
        </a:p>
      </dgm:t>
    </dgm:pt>
    <dgm:pt modelId="{01B4D8CA-3B78-43CB-B02C-31A561570078}" type="parTrans" cxnId="{C0E9CED4-35CF-4DC9-AA62-201E89F3649E}">
      <dgm:prSet/>
      <dgm:spPr/>
      <dgm:t>
        <a:bodyPr/>
        <a:lstStyle/>
        <a:p>
          <a:endParaRPr lang="ru-RU"/>
        </a:p>
      </dgm:t>
    </dgm:pt>
    <dgm:pt modelId="{9243DFFE-EB2A-48F2-AE68-2F2CD95275E2}" type="sibTrans" cxnId="{C0E9CED4-35CF-4DC9-AA62-201E89F3649E}">
      <dgm:prSet/>
      <dgm:spPr/>
      <dgm:t>
        <a:bodyPr/>
        <a:lstStyle/>
        <a:p>
          <a:endParaRPr lang="ru-RU"/>
        </a:p>
      </dgm:t>
    </dgm:pt>
    <dgm:pt modelId="{60E2AEFF-FCC4-4FE7-BCD8-6B98E05CA330}">
      <dgm:prSet custT="1"/>
      <dgm:spPr/>
      <dgm:t>
        <a:bodyPr/>
        <a:lstStyle/>
        <a:p>
          <a:pPr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dirty="0" smtClean="0"/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dirty="0" smtClean="0"/>
            <a:t>Current Research Information System</a:t>
          </a:r>
          <a:endParaRPr lang="ru-RU" sz="2800" dirty="0" smtClean="0"/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700" dirty="0" smtClean="0"/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00" dirty="0" smtClean="0"/>
            <a:t>(информационная система для хранения и управления данными о научных исследованиях, проводимых в организации) </a:t>
          </a:r>
        </a:p>
        <a:p>
          <a:pPr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dirty="0"/>
        </a:p>
      </dgm:t>
    </dgm:pt>
    <dgm:pt modelId="{8955D1D1-A627-43AB-86BB-07B85A5C5677}" type="parTrans" cxnId="{02F85122-B32E-4F8A-986F-6DA8F2D4D223}">
      <dgm:prSet/>
      <dgm:spPr/>
      <dgm:t>
        <a:bodyPr/>
        <a:lstStyle/>
        <a:p>
          <a:endParaRPr lang="ru-RU"/>
        </a:p>
      </dgm:t>
    </dgm:pt>
    <dgm:pt modelId="{8F725BCE-95DF-4794-B640-F77D5253FFF0}" type="sibTrans" cxnId="{02F85122-B32E-4F8A-986F-6DA8F2D4D223}">
      <dgm:prSet/>
      <dgm:spPr/>
      <dgm:t>
        <a:bodyPr/>
        <a:lstStyle/>
        <a:p>
          <a:endParaRPr lang="ru-RU"/>
        </a:p>
      </dgm:t>
    </dgm:pt>
    <dgm:pt modelId="{53522975-E98B-4FC3-A57C-391508A86FB4}">
      <dgm:prSet custT="1"/>
      <dgm:spPr/>
      <dgm:t>
        <a:bodyPr/>
        <a:lstStyle/>
        <a:p>
          <a:pPr rtl="0"/>
          <a:r>
            <a:rPr lang="en-US" sz="2800" dirty="0" smtClean="0"/>
            <a:t>Open Science</a:t>
          </a:r>
          <a:r>
            <a:rPr lang="ru-RU" sz="2800" dirty="0" smtClean="0"/>
            <a:t>.</a:t>
          </a:r>
          <a:r>
            <a:rPr lang="en-US" sz="2800" dirty="0" smtClean="0"/>
            <a:t> </a:t>
          </a:r>
          <a:endParaRPr lang="ru-RU" sz="2800" dirty="0" smtClean="0"/>
        </a:p>
        <a:p>
          <a:pPr rtl="0"/>
          <a:r>
            <a:rPr lang="ru-RU" sz="2800" dirty="0" err="1" smtClean="0"/>
            <a:t>Репозиторий</a:t>
          </a:r>
          <a:endParaRPr lang="ru-RU" sz="2800" dirty="0" smtClean="0"/>
        </a:p>
      </dgm:t>
    </dgm:pt>
    <dgm:pt modelId="{C7CDC467-D626-4D43-846B-8718E1ECFC34}" type="parTrans" cxnId="{3FE6A2B1-993F-4D35-936E-7843C3DD298E}">
      <dgm:prSet/>
      <dgm:spPr/>
      <dgm:t>
        <a:bodyPr/>
        <a:lstStyle/>
        <a:p>
          <a:endParaRPr lang="ru-RU"/>
        </a:p>
      </dgm:t>
    </dgm:pt>
    <dgm:pt modelId="{1E9C186A-4BE0-46B2-8F9D-0BF100641A34}" type="sibTrans" cxnId="{3FE6A2B1-993F-4D35-936E-7843C3DD298E}">
      <dgm:prSet/>
      <dgm:spPr/>
      <dgm:t>
        <a:bodyPr/>
        <a:lstStyle/>
        <a:p>
          <a:endParaRPr lang="ru-RU"/>
        </a:p>
      </dgm:t>
    </dgm:pt>
    <dgm:pt modelId="{FCB0B002-86C3-43C3-A262-7D6CF33B0241}" type="pres">
      <dgm:prSet presAssocID="{B899CEB7-A074-4224-8E1B-9EFBB2B2FC09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C71C7D-C905-4BDE-AA3E-C465E896ADC5}" type="pres">
      <dgm:prSet presAssocID="{B899CEB7-A074-4224-8E1B-9EFBB2B2FC09}" presName="matrix" presStyleCnt="0"/>
      <dgm:spPr/>
      <dgm:t>
        <a:bodyPr/>
        <a:lstStyle/>
        <a:p>
          <a:endParaRPr lang="ru-RU"/>
        </a:p>
      </dgm:t>
    </dgm:pt>
    <dgm:pt modelId="{E1E8CE88-F0A6-45BB-BA51-CF2BFA5B165F}" type="pres">
      <dgm:prSet presAssocID="{B899CEB7-A074-4224-8E1B-9EFBB2B2FC09}" presName="tile1" presStyleLbl="node1" presStyleIdx="0" presStyleCnt="4"/>
      <dgm:spPr/>
      <dgm:t>
        <a:bodyPr/>
        <a:lstStyle/>
        <a:p>
          <a:endParaRPr lang="ru-RU"/>
        </a:p>
      </dgm:t>
    </dgm:pt>
    <dgm:pt modelId="{B61B1463-B6F4-4D10-9934-50E5686B8834}" type="pres">
      <dgm:prSet presAssocID="{B899CEB7-A074-4224-8E1B-9EFBB2B2FC0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52FBB2-C5D7-4605-BBD8-809C379E6D43}" type="pres">
      <dgm:prSet presAssocID="{B899CEB7-A074-4224-8E1B-9EFBB2B2FC09}" presName="tile2" presStyleLbl="node1" presStyleIdx="1" presStyleCnt="4" custLinFactNeighborX="42049"/>
      <dgm:spPr/>
      <dgm:t>
        <a:bodyPr/>
        <a:lstStyle/>
        <a:p>
          <a:endParaRPr lang="ru-RU"/>
        </a:p>
      </dgm:t>
    </dgm:pt>
    <dgm:pt modelId="{B0D50051-030D-45C7-AEC4-33308E13096D}" type="pres">
      <dgm:prSet presAssocID="{B899CEB7-A074-4224-8E1B-9EFBB2B2FC0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24C0DB-4077-4A5E-9AC3-7FF566848AB0}" type="pres">
      <dgm:prSet presAssocID="{B899CEB7-A074-4224-8E1B-9EFBB2B2FC09}" presName="tile3" presStyleLbl="node1" presStyleIdx="2" presStyleCnt="4"/>
      <dgm:spPr/>
      <dgm:t>
        <a:bodyPr/>
        <a:lstStyle/>
        <a:p>
          <a:endParaRPr lang="ru-RU"/>
        </a:p>
      </dgm:t>
    </dgm:pt>
    <dgm:pt modelId="{B2039ACB-D1DD-4561-85F1-F1745AA3BB47}" type="pres">
      <dgm:prSet presAssocID="{B899CEB7-A074-4224-8E1B-9EFBB2B2FC0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C21173-FF26-4687-925C-C2CE74965A65}" type="pres">
      <dgm:prSet presAssocID="{B899CEB7-A074-4224-8E1B-9EFBB2B2FC09}" presName="tile4" presStyleLbl="node1" presStyleIdx="3" presStyleCnt="4"/>
      <dgm:spPr/>
      <dgm:t>
        <a:bodyPr/>
        <a:lstStyle/>
        <a:p>
          <a:endParaRPr lang="ru-RU"/>
        </a:p>
      </dgm:t>
    </dgm:pt>
    <dgm:pt modelId="{0024BBA5-45CF-4A0F-B377-935292271886}" type="pres">
      <dgm:prSet presAssocID="{B899CEB7-A074-4224-8E1B-9EFBB2B2FC0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6BA01F-EF17-4B7D-BA6D-438E42D5C6DF}" type="pres">
      <dgm:prSet presAssocID="{B899CEB7-A074-4224-8E1B-9EFBB2B2FC09}" presName="centerTile" presStyleLbl="fgShp" presStyleIdx="0" presStyleCnt="1" custScaleX="229508" custScaleY="100000" custLinFactNeighborY="-500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99BBFC20-50DF-410E-A0D3-4EE304653099}" type="presOf" srcId="{60E2AEFF-FCC4-4FE7-BCD8-6B98E05CA330}" destId="{A324C0DB-4077-4A5E-9AC3-7FF566848AB0}" srcOrd="0" destOrd="0" presId="urn:microsoft.com/office/officeart/2005/8/layout/matrix1"/>
    <dgm:cxn modelId="{C33DB434-7050-41A9-87C2-EB1E89367B88}" srcId="{B899CEB7-A074-4224-8E1B-9EFBB2B2FC09}" destId="{8DB5EEBE-3758-4DA9-A2EA-6FD39180C234}" srcOrd="1" destOrd="0" parTransId="{F6DA168B-3820-4E5F-ACFE-DB22ADD5A917}" sibTransId="{81D507FF-84B4-4D55-8721-F34147030107}"/>
    <dgm:cxn modelId="{D85D2F6A-83A4-4A85-B8D6-CD1C387E1AE0}" type="presOf" srcId="{60E2AEFF-FCC4-4FE7-BCD8-6B98E05CA330}" destId="{B2039ACB-D1DD-4561-85F1-F1745AA3BB47}" srcOrd="1" destOrd="0" presId="urn:microsoft.com/office/officeart/2005/8/layout/matrix1"/>
    <dgm:cxn modelId="{9FB319E0-03A6-4E75-A59D-77AE77438297}" srcId="{EB5B3843-0BD7-450D-8838-9B5A507AF47D}" destId="{A93A5C8B-D806-415C-8F8B-A6BC8AD09D9F}" srcOrd="0" destOrd="0" parTransId="{17F47E98-755B-4125-9904-7EB3000D58EB}" sibTransId="{EE0F2AE3-524E-46A4-8E6D-FCDC38DED9E5}"/>
    <dgm:cxn modelId="{02F85122-B32E-4F8A-986F-6DA8F2D4D223}" srcId="{EB5B3843-0BD7-450D-8838-9B5A507AF47D}" destId="{60E2AEFF-FCC4-4FE7-BCD8-6B98E05CA330}" srcOrd="2" destOrd="0" parTransId="{8955D1D1-A627-43AB-86BB-07B85A5C5677}" sibTransId="{8F725BCE-95DF-4794-B640-F77D5253FFF0}"/>
    <dgm:cxn modelId="{5AA001E9-2DFE-401B-9849-97499A6E0E1A}" type="presOf" srcId="{7E83362C-441D-425E-8F3C-016863BF2DDD}" destId="{B0D50051-030D-45C7-AEC4-33308E13096D}" srcOrd="1" destOrd="0" presId="urn:microsoft.com/office/officeart/2005/8/layout/matrix1"/>
    <dgm:cxn modelId="{3FE6A2B1-993F-4D35-936E-7843C3DD298E}" srcId="{EB5B3843-0BD7-450D-8838-9B5A507AF47D}" destId="{53522975-E98B-4FC3-A57C-391508A86FB4}" srcOrd="3" destOrd="0" parTransId="{C7CDC467-D626-4D43-846B-8718E1ECFC34}" sibTransId="{1E9C186A-4BE0-46B2-8F9D-0BF100641A34}"/>
    <dgm:cxn modelId="{07DB6DF6-FB44-470A-9C59-8824C7167B85}" type="presOf" srcId="{A93A5C8B-D806-415C-8F8B-A6BC8AD09D9F}" destId="{E1E8CE88-F0A6-45BB-BA51-CF2BFA5B165F}" srcOrd="0" destOrd="0" presId="urn:microsoft.com/office/officeart/2005/8/layout/matrix1"/>
    <dgm:cxn modelId="{78DA76AC-4D71-480A-8FBB-B0B240EE01A6}" type="presOf" srcId="{A93A5C8B-D806-415C-8F8B-A6BC8AD09D9F}" destId="{B61B1463-B6F4-4D10-9934-50E5686B8834}" srcOrd="1" destOrd="0" presId="urn:microsoft.com/office/officeart/2005/8/layout/matrix1"/>
    <dgm:cxn modelId="{586CB119-DC53-40E1-943E-9DDFCB7271D4}" type="presOf" srcId="{53522975-E98B-4FC3-A57C-391508A86FB4}" destId="{0024BBA5-45CF-4A0F-B377-935292271886}" srcOrd="1" destOrd="0" presId="urn:microsoft.com/office/officeart/2005/8/layout/matrix1"/>
    <dgm:cxn modelId="{C0E9CED4-35CF-4DC9-AA62-201E89F3649E}" srcId="{EB5B3843-0BD7-450D-8838-9B5A507AF47D}" destId="{7E83362C-441D-425E-8F3C-016863BF2DDD}" srcOrd="1" destOrd="0" parTransId="{01B4D8CA-3B78-43CB-B02C-31A561570078}" sibTransId="{9243DFFE-EB2A-48F2-AE68-2F2CD95275E2}"/>
    <dgm:cxn modelId="{FE1FC19E-EDF1-401D-ADC0-3059EFA1E6A3}" type="presOf" srcId="{B899CEB7-A074-4224-8E1B-9EFBB2B2FC09}" destId="{FCB0B002-86C3-43C3-A262-7D6CF33B0241}" srcOrd="0" destOrd="0" presId="urn:microsoft.com/office/officeart/2005/8/layout/matrix1"/>
    <dgm:cxn modelId="{85941F33-F16E-41A3-BA90-6143B0529327}" type="presOf" srcId="{7E83362C-441D-425E-8F3C-016863BF2DDD}" destId="{1A52FBB2-C5D7-4605-BBD8-809C379E6D43}" srcOrd="0" destOrd="0" presId="urn:microsoft.com/office/officeart/2005/8/layout/matrix1"/>
    <dgm:cxn modelId="{E337E76D-51F0-4C6B-8F12-968955AF2501}" type="presOf" srcId="{53522975-E98B-4FC3-A57C-391508A86FB4}" destId="{A6C21173-FF26-4687-925C-C2CE74965A65}" srcOrd="0" destOrd="0" presId="urn:microsoft.com/office/officeart/2005/8/layout/matrix1"/>
    <dgm:cxn modelId="{723DE68E-CE1D-449B-9C46-3226DDBAD804}" srcId="{B899CEB7-A074-4224-8E1B-9EFBB2B2FC09}" destId="{E9D5424B-4886-4379-AB9C-8DD6553B8AAC}" srcOrd="2" destOrd="0" parTransId="{F9BC7EF0-1826-4613-851F-D2A688CC9D2D}" sibTransId="{C6955365-1662-425B-AB9C-111F341404EC}"/>
    <dgm:cxn modelId="{C6F9A57D-8DD3-47A0-9305-661F7D6B075F}" srcId="{B899CEB7-A074-4224-8E1B-9EFBB2B2FC09}" destId="{EB5B3843-0BD7-450D-8838-9B5A507AF47D}" srcOrd="0" destOrd="0" parTransId="{940E8656-0E36-453C-AD3D-F0888E88890F}" sibTransId="{9B5EF2B5-529D-4389-812E-579D1CC726FC}"/>
    <dgm:cxn modelId="{EE5C6435-5A7D-41F3-B6AE-A737E92374F0}" type="presOf" srcId="{EB5B3843-0BD7-450D-8838-9B5A507AF47D}" destId="{C86BA01F-EF17-4B7D-BA6D-438E42D5C6DF}" srcOrd="0" destOrd="0" presId="urn:microsoft.com/office/officeart/2005/8/layout/matrix1"/>
    <dgm:cxn modelId="{FDFEF03F-31AF-46FF-83B8-59C9640D7971}" type="presParOf" srcId="{FCB0B002-86C3-43C3-A262-7D6CF33B0241}" destId="{76C71C7D-C905-4BDE-AA3E-C465E896ADC5}" srcOrd="0" destOrd="0" presId="urn:microsoft.com/office/officeart/2005/8/layout/matrix1"/>
    <dgm:cxn modelId="{B4EB1714-B958-4CA0-999B-6DB13707BA91}" type="presParOf" srcId="{76C71C7D-C905-4BDE-AA3E-C465E896ADC5}" destId="{E1E8CE88-F0A6-45BB-BA51-CF2BFA5B165F}" srcOrd="0" destOrd="0" presId="urn:microsoft.com/office/officeart/2005/8/layout/matrix1"/>
    <dgm:cxn modelId="{AB467D82-F33F-49A6-B523-BC101B5A09C8}" type="presParOf" srcId="{76C71C7D-C905-4BDE-AA3E-C465E896ADC5}" destId="{B61B1463-B6F4-4D10-9934-50E5686B8834}" srcOrd="1" destOrd="0" presId="urn:microsoft.com/office/officeart/2005/8/layout/matrix1"/>
    <dgm:cxn modelId="{B64784D5-96F1-4793-A99C-1BD73B4B0793}" type="presParOf" srcId="{76C71C7D-C905-4BDE-AA3E-C465E896ADC5}" destId="{1A52FBB2-C5D7-4605-BBD8-809C379E6D43}" srcOrd="2" destOrd="0" presId="urn:microsoft.com/office/officeart/2005/8/layout/matrix1"/>
    <dgm:cxn modelId="{BF382223-D77A-4273-989F-943A5D9D0BC5}" type="presParOf" srcId="{76C71C7D-C905-4BDE-AA3E-C465E896ADC5}" destId="{B0D50051-030D-45C7-AEC4-33308E13096D}" srcOrd="3" destOrd="0" presId="urn:microsoft.com/office/officeart/2005/8/layout/matrix1"/>
    <dgm:cxn modelId="{63803307-65A8-43FC-B93D-1C3558916A53}" type="presParOf" srcId="{76C71C7D-C905-4BDE-AA3E-C465E896ADC5}" destId="{A324C0DB-4077-4A5E-9AC3-7FF566848AB0}" srcOrd="4" destOrd="0" presId="urn:microsoft.com/office/officeart/2005/8/layout/matrix1"/>
    <dgm:cxn modelId="{91680BC1-40A5-4434-AA09-7DC039A5B1E1}" type="presParOf" srcId="{76C71C7D-C905-4BDE-AA3E-C465E896ADC5}" destId="{B2039ACB-D1DD-4561-85F1-F1745AA3BB47}" srcOrd="5" destOrd="0" presId="urn:microsoft.com/office/officeart/2005/8/layout/matrix1"/>
    <dgm:cxn modelId="{AA32765E-DB75-41B8-9796-2A84E83D840D}" type="presParOf" srcId="{76C71C7D-C905-4BDE-AA3E-C465E896ADC5}" destId="{A6C21173-FF26-4687-925C-C2CE74965A65}" srcOrd="6" destOrd="0" presId="urn:microsoft.com/office/officeart/2005/8/layout/matrix1"/>
    <dgm:cxn modelId="{6092FEE3-A8BC-40D7-8A37-0934F3020F33}" type="presParOf" srcId="{76C71C7D-C905-4BDE-AA3E-C465E896ADC5}" destId="{0024BBA5-45CF-4A0F-B377-935292271886}" srcOrd="7" destOrd="0" presId="urn:microsoft.com/office/officeart/2005/8/layout/matrix1"/>
    <dgm:cxn modelId="{655FBAC8-06BB-42A9-9DB5-521BA5DE8820}" type="presParOf" srcId="{FCB0B002-86C3-43C3-A262-7D6CF33B0241}" destId="{C86BA01F-EF17-4B7D-BA6D-438E42D5C6D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3F9571-0484-4A52-9F37-235497D56D50}" type="doc">
      <dgm:prSet loTypeId="urn:microsoft.com/office/officeart/2005/8/layout/hList7" loCatId="relationship" qsTypeId="urn:microsoft.com/office/officeart/2005/8/quickstyle/simple2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0E9CD2DE-463A-4F29-ABEE-119D6E0F242B}">
      <dgm:prSet phldrT="[Текст]"/>
      <dgm:spPr/>
      <dgm:t>
        <a:bodyPr/>
        <a:lstStyle/>
        <a:p>
          <a:r>
            <a:rPr lang="en-US" dirty="0" smtClean="0"/>
            <a:t>digitalization &amp; internet</a:t>
          </a:r>
          <a:r>
            <a:rPr lang="ru-RU" dirty="0" smtClean="0"/>
            <a:t> / оцифровка и интернет</a:t>
          </a:r>
          <a:endParaRPr lang="ru-RU" dirty="0"/>
        </a:p>
      </dgm:t>
    </dgm:pt>
    <dgm:pt modelId="{C298FB55-936C-483A-8628-F23200B34003}" type="parTrans" cxnId="{4572DDBD-A578-4FA8-901A-C1A7043E70FA}">
      <dgm:prSet/>
      <dgm:spPr/>
      <dgm:t>
        <a:bodyPr/>
        <a:lstStyle/>
        <a:p>
          <a:endParaRPr lang="ru-RU"/>
        </a:p>
      </dgm:t>
    </dgm:pt>
    <dgm:pt modelId="{47DAAF5F-2F6C-4D3D-ABCF-7A56AD4CCA9A}" type="sibTrans" cxnId="{4572DDBD-A578-4FA8-901A-C1A7043E70FA}">
      <dgm:prSet/>
      <dgm:spPr/>
      <dgm:t>
        <a:bodyPr/>
        <a:lstStyle/>
        <a:p>
          <a:endParaRPr lang="ru-RU"/>
        </a:p>
      </dgm:t>
    </dgm:pt>
    <dgm:pt modelId="{4488AB6D-6BA6-4053-8CF5-2B02E69AF667}">
      <dgm:prSet/>
      <dgm:spPr/>
      <dgm:t>
        <a:bodyPr/>
        <a:lstStyle/>
        <a:p>
          <a:r>
            <a:rPr lang="en-US" dirty="0" smtClean="0"/>
            <a:t>scientific integrity</a:t>
          </a:r>
          <a:r>
            <a:rPr lang="ru-RU" dirty="0" smtClean="0"/>
            <a:t> / научная этика</a:t>
          </a:r>
          <a:endParaRPr lang="ru-RU" dirty="0"/>
        </a:p>
      </dgm:t>
    </dgm:pt>
    <dgm:pt modelId="{DE0733CD-1356-4C7C-9050-63A10DE012B1}" type="parTrans" cxnId="{33077469-AFE7-4C93-8401-2913DE787A9A}">
      <dgm:prSet/>
      <dgm:spPr/>
      <dgm:t>
        <a:bodyPr/>
        <a:lstStyle/>
        <a:p>
          <a:endParaRPr lang="ru-RU"/>
        </a:p>
      </dgm:t>
    </dgm:pt>
    <dgm:pt modelId="{E36D0601-5F30-4F00-B5BF-5D45B42D35D6}" type="sibTrans" cxnId="{33077469-AFE7-4C93-8401-2913DE787A9A}">
      <dgm:prSet/>
      <dgm:spPr/>
      <dgm:t>
        <a:bodyPr/>
        <a:lstStyle/>
        <a:p>
          <a:endParaRPr lang="ru-RU"/>
        </a:p>
      </dgm:t>
    </dgm:pt>
    <dgm:pt modelId="{1587F0AC-83F1-4EB6-BC51-87A7FA5047E5}">
      <dgm:prSet/>
      <dgm:spPr/>
      <dgm:t>
        <a:bodyPr/>
        <a:lstStyle/>
        <a:p>
          <a:r>
            <a:rPr lang="en-US" dirty="0" smtClean="0"/>
            <a:t>Open access</a:t>
          </a:r>
          <a:r>
            <a:rPr lang="ru-RU" dirty="0" smtClean="0"/>
            <a:t>/ открытый доступ</a:t>
          </a:r>
          <a:endParaRPr lang="ru-RU" dirty="0"/>
        </a:p>
      </dgm:t>
    </dgm:pt>
    <dgm:pt modelId="{C03610F3-0FDE-4C16-A512-B9E6D5FA5264}" type="parTrans" cxnId="{74E7E749-DB97-4722-BA48-7C4094D2A574}">
      <dgm:prSet/>
      <dgm:spPr/>
      <dgm:t>
        <a:bodyPr/>
        <a:lstStyle/>
        <a:p>
          <a:endParaRPr lang="ru-RU"/>
        </a:p>
      </dgm:t>
    </dgm:pt>
    <dgm:pt modelId="{8F768AB7-8756-46ED-84B0-6961DA382BE1}" type="sibTrans" cxnId="{74E7E749-DB97-4722-BA48-7C4094D2A574}">
      <dgm:prSet/>
      <dgm:spPr/>
      <dgm:t>
        <a:bodyPr/>
        <a:lstStyle/>
        <a:p>
          <a:endParaRPr lang="ru-RU"/>
        </a:p>
      </dgm:t>
    </dgm:pt>
    <dgm:pt modelId="{8137878B-E507-45BC-9DA4-4A775828C6E7}" type="pres">
      <dgm:prSet presAssocID="{303F9571-0484-4A52-9F37-235497D56D5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437EDE-1915-4164-882E-B07C9745102B}" type="pres">
      <dgm:prSet presAssocID="{303F9571-0484-4A52-9F37-235497D56D50}" presName="fgShape" presStyleLbl="fgShp" presStyleIdx="0" presStyleCnt="1"/>
      <dgm:spPr/>
      <dgm:t>
        <a:bodyPr/>
        <a:lstStyle/>
        <a:p>
          <a:endParaRPr lang="ru-RU"/>
        </a:p>
      </dgm:t>
    </dgm:pt>
    <dgm:pt modelId="{85BA9137-59DD-488A-9993-5C9914F68C03}" type="pres">
      <dgm:prSet presAssocID="{303F9571-0484-4A52-9F37-235497D56D50}" presName="linComp" presStyleCnt="0"/>
      <dgm:spPr/>
      <dgm:t>
        <a:bodyPr/>
        <a:lstStyle/>
        <a:p>
          <a:endParaRPr lang="ru-RU"/>
        </a:p>
      </dgm:t>
    </dgm:pt>
    <dgm:pt modelId="{7672D41C-C684-4E5C-AE0A-34B13CA7E43A}" type="pres">
      <dgm:prSet presAssocID="{0E9CD2DE-463A-4F29-ABEE-119D6E0F242B}" presName="compNode" presStyleCnt="0"/>
      <dgm:spPr/>
      <dgm:t>
        <a:bodyPr/>
        <a:lstStyle/>
        <a:p>
          <a:endParaRPr lang="ru-RU"/>
        </a:p>
      </dgm:t>
    </dgm:pt>
    <dgm:pt modelId="{6D76BD71-7B72-4B7C-8621-229BC97F68D4}" type="pres">
      <dgm:prSet presAssocID="{0E9CD2DE-463A-4F29-ABEE-119D6E0F242B}" presName="bkgdShape" presStyleLbl="node1" presStyleIdx="0" presStyleCnt="3"/>
      <dgm:spPr/>
      <dgm:t>
        <a:bodyPr/>
        <a:lstStyle/>
        <a:p>
          <a:endParaRPr lang="ru-RU"/>
        </a:p>
      </dgm:t>
    </dgm:pt>
    <dgm:pt modelId="{2039F917-7BDF-454B-98BC-233E762C2A77}" type="pres">
      <dgm:prSet presAssocID="{0E9CD2DE-463A-4F29-ABEE-119D6E0F242B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BF0FE2-23FF-4F46-A699-731E4EB7CEB3}" type="pres">
      <dgm:prSet presAssocID="{0E9CD2DE-463A-4F29-ABEE-119D6E0F242B}" presName="invisiNode" presStyleLbl="node1" presStyleIdx="0" presStyleCnt="3"/>
      <dgm:spPr/>
      <dgm:t>
        <a:bodyPr/>
        <a:lstStyle/>
        <a:p>
          <a:endParaRPr lang="ru-RU"/>
        </a:p>
      </dgm:t>
    </dgm:pt>
    <dgm:pt modelId="{1D5B3E72-4925-41BF-9E57-58022D67FC37}" type="pres">
      <dgm:prSet presAssocID="{0E9CD2DE-463A-4F29-ABEE-119D6E0F242B}" presName="imagNode" presStyleLbl="fgImgPlace1" presStyleIdx="0" presStyleCnt="3" custScaleX="124089" custScaleY="12833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F67EE24-8B75-4890-A9C9-7BE915B30E42}" type="pres">
      <dgm:prSet presAssocID="{47DAAF5F-2F6C-4D3D-ABCF-7A56AD4CCA9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45CB5A8-2687-4D83-9066-255DA31A0F0E}" type="pres">
      <dgm:prSet presAssocID="{1587F0AC-83F1-4EB6-BC51-87A7FA5047E5}" presName="compNode" presStyleCnt="0"/>
      <dgm:spPr/>
      <dgm:t>
        <a:bodyPr/>
        <a:lstStyle/>
        <a:p>
          <a:endParaRPr lang="ru-RU"/>
        </a:p>
      </dgm:t>
    </dgm:pt>
    <dgm:pt modelId="{5ABCBF58-EB12-45FE-8B69-E96FDBAA3C61}" type="pres">
      <dgm:prSet presAssocID="{1587F0AC-83F1-4EB6-BC51-87A7FA5047E5}" presName="bkgdShape" presStyleLbl="node1" presStyleIdx="1" presStyleCnt="3"/>
      <dgm:spPr/>
      <dgm:t>
        <a:bodyPr/>
        <a:lstStyle/>
        <a:p>
          <a:endParaRPr lang="ru-RU"/>
        </a:p>
      </dgm:t>
    </dgm:pt>
    <dgm:pt modelId="{305EEF67-759B-4DC6-A052-CAB61D9B6C4E}" type="pres">
      <dgm:prSet presAssocID="{1587F0AC-83F1-4EB6-BC51-87A7FA5047E5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C10D8D-6034-41DB-B2BE-857ED53480F7}" type="pres">
      <dgm:prSet presAssocID="{1587F0AC-83F1-4EB6-BC51-87A7FA5047E5}" presName="invisiNode" presStyleLbl="node1" presStyleIdx="1" presStyleCnt="3"/>
      <dgm:spPr/>
      <dgm:t>
        <a:bodyPr/>
        <a:lstStyle/>
        <a:p>
          <a:endParaRPr lang="ru-RU"/>
        </a:p>
      </dgm:t>
    </dgm:pt>
    <dgm:pt modelId="{DCB3F0F0-55F3-4016-9378-B2E350E6A19F}" type="pres">
      <dgm:prSet presAssocID="{1587F0AC-83F1-4EB6-BC51-87A7FA5047E5}" presName="imagNode" presStyleLbl="fgImgPlace1" presStyleIdx="1" presStyleCnt="3" custScaleX="129278" custScaleY="13237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EE311BA-8A72-46EE-8259-828EFD9ADA1A}" type="pres">
      <dgm:prSet presAssocID="{8F768AB7-8756-46ED-84B0-6961DA382BE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AB9AD7A-5DCF-4CA6-8F27-CDF16225A08C}" type="pres">
      <dgm:prSet presAssocID="{4488AB6D-6BA6-4053-8CF5-2B02E69AF667}" presName="compNode" presStyleCnt="0"/>
      <dgm:spPr/>
      <dgm:t>
        <a:bodyPr/>
        <a:lstStyle/>
        <a:p>
          <a:endParaRPr lang="ru-RU"/>
        </a:p>
      </dgm:t>
    </dgm:pt>
    <dgm:pt modelId="{1749C677-64CF-42B5-96AB-9DCA4AD58059}" type="pres">
      <dgm:prSet presAssocID="{4488AB6D-6BA6-4053-8CF5-2B02E69AF667}" presName="bkgdShape" presStyleLbl="node1" presStyleIdx="2" presStyleCnt="3"/>
      <dgm:spPr/>
      <dgm:t>
        <a:bodyPr/>
        <a:lstStyle/>
        <a:p>
          <a:endParaRPr lang="ru-RU"/>
        </a:p>
      </dgm:t>
    </dgm:pt>
    <dgm:pt modelId="{DDA4C732-7DBC-433B-B8E1-A955EA17E06A}" type="pres">
      <dgm:prSet presAssocID="{4488AB6D-6BA6-4053-8CF5-2B02E69AF667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BBD1B8-4792-4632-AE3F-B808427D38E8}" type="pres">
      <dgm:prSet presAssocID="{4488AB6D-6BA6-4053-8CF5-2B02E69AF667}" presName="invisiNode" presStyleLbl="node1" presStyleIdx="2" presStyleCnt="3"/>
      <dgm:spPr/>
      <dgm:t>
        <a:bodyPr/>
        <a:lstStyle/>
        <a:p>
          <a:endParaRPr lang="ru-RU"/>
        </a:p>
      </dgm:t>
    </dgm:pt>
    <dgm:pt modelId="{1CF0975C-A2F0-447D-97FC-694435B15754}" type="pres">
      <dgm:prSet presAssocID="{4488AB6D-6BA6-4053-8CF5-2B02E69AF667}" presName="imagNode" presStyleLbl="fgImgPlace1" presStyleIdx="2" presStyleCnt="3" custScaleX="130011" custScaleY="13603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6AA4C331-2F7A-4AEE-B5EE-8321FE2FA51C}" type="presOf" srcId="{4488AB6D-6BA6-4053-8CF5-2B02E69AF667}" destId="{DDA4C732-7DBC-433B-B8E1-A955EA17E06A}" srcOrd="1" destOrd="0" presId="urn:microsoft.com/office/officeart/2005/8/layout/hList7"/>
    <dgm:cxn modelId="{B44D93DD-EC87-498C-A409-BDF5F1A74CF4}" type="presOf" srcId="{0E9CD2DE-463A-4F29-ABEE-119D6E0F242B}" destId="{2039F917-7BDF-454B-98BC-233E762C2A77}" srcOrd="1" destOrd="0" presId="urn:microsoft.com/office/officeart/2005/8/layout/hList7"/>
    <dgm:cxn modelId="{9CC0DB22-B712-4262-A371-24490165182B}" type="presOf" srcId="{1587F0AC-83F1-4EB6-BC51-87A7FA5047E5}" destId="{305EEF67-759B-4DC6-A052-CAB61D9B6C4E}" srcOrd="1" destOrd="0" presId="urn:microsoft.com/office/officeart/2005/8/layout/hList7"/>
    <dgm:cxn modelId="{4572DDBD-A578-4FA8-901A-C1A7043E70FA}" srcId="{303F9571-0484-4A52-9F37-235497D56D50}" destId="{0E9CD2DE-463A-4F29-ABEE-119D6E0F242B}" srcOrd="0" destOrd="0" parTransId="{C298FB55-936C-483A-8628-F23200B34003}" sibTransId="{47DAAF5F-2F6C-4D3D-ABCF-7A56AD4CCA9A}"/>
    <dgm:cxn modelId="{26702191-AF22-4FDB-A656-8AABD5DC8DFF}" type="presOf" srcId="{303F9571-0484-4A52-9F37-235497D56D50}" destId="{8137878B-E507-45BC-9DA4-4A775828C6E7}" srcOrd="0" destOrd="0" presId="urn:microsoft.com/office/officeart/2005/8/layout/hList7"/>
    <dgm:cxn modelId="{2BE0BC98-BFD8-4E31-8858-5C98AF9E5A2C}" type="presOf" srcId="{4488AB6D-6BA6-4053-8CF5-2B02E69AF667}" destId="{1749C677-64CF-42B5-96AB-9DCA4AD58059}" srcOrd="0" destOrd="0" presId="urn:microsoft.com/office/officeart/2005/8/layout/hList7"/>
    <dgm:cxn modelId="{C81CE7A9-BD5A-4426-B4BA-421131346E40}" type="presOf" srcId="{1587F0AC-83F1-4EB6-BC51-87A7FA5047E5}" destId="{5ABCBF58-EB12-45FE-8B69-E96FDBAA3C61}" srcOrd="0" destOrd="0" presId="urn:microsoft.com/office/officeart/2005/8/layout/hList7"/>
    <dgm:cxn modelId="{74E7E749-DB97-4722-BA48-7C4094D2A574}" srcId="{303F9571-0484-4A52-9F37-235497D56D50}" destId="{1587F0AC-83F1-4EB6-BC51-87A7FA5047E5}" srcOrd="1" destOrd="0" parTransId="{C03610F3-0FDE-4C16-A512-B9E6D5FA5264}" sibTransId="{8F768AB7-8756-46ED-84B0-6961DA382BE1}"/>
    <dgm:cxn modelId="{33077469-AFE7-4C93-8401-2913DE787A9A}" srcId="{303F9571-0484-4A52-9F37-235497D56D50}" destId="{4488AB6D-6BA6-4053-8CF5-2B02E69AF667}" srcOrd="2" destOrd="0" parTransId="{DE0733CD-1356-4C7C-9050-63A10DE012B1}" sibTransId="{E36D0601-5F30-4F00-B5BF-5D45B42D35D6}"/>
    <dgm:cxn modelId="{A7AFEFBA-169A-4D21-9D8A-414F42655508}" type="presOf" srcId="{0E9CD2DE-463A-4F29-ABEE-119D6E0F242B}" destId="{6D76BD71-7B72-4B7C-8621-229BC97F68D4}" srcOrd="0" destOrd="0" presId="urn:microsoft.com/office/officeart/2005/8/layout/hList7"/>
    <dgm:cxn modelId="{76B93CCF-9A91-4B7E-989C-EE2B194CB794}" type="presOf" srcId="{8F768AB7-8756-46ED-84B0-6961DA382BE1}" destId="{FEE311BA-8A72-46EE-8259-828EFD9ADA1A}" srcOrd="0" destOrd="0" presId="urn:microsoft.com/office/officeart/2005/8/layout/hList7"/>
    <dgm:cxn modelId="{BBC2AE8B-81A5-4141-9384-602FD0C74200}" type="presOf" srcId="{47DAAF5F-2F6C-4D3D-ABCF-7A56AD4CCA9A}" destId="{BF67EE24-8B75-4890-A9C9-7BE915B30E42}" srcOrd="0" destOrd="0" presId="urn:microsoft.com/office/officeart/2005/8/layout/hList7"/>
    <dgm:cxn modelId="{D90DADB4-6197-4D0B-8240-E4BBCAF3D450}" type="presParOf" srcId="{8137878B-E507-45BC-9DA4-4A775828C6E7}" destId="{8C437EDE-1915-4164-882E-B07C9745102B}" srcOrd="0" destOrd="0" presId="urn:microsoft.com/office/officeart/2005/8/layout/hList7"/>
    <dgm:cxn modelId="{B3B4CF5B-0CBB-4739-82B9-64B8F6A19C10}" type="presParOf" srcId="{8137878B-E507-45BC-9DA4-4A775828C6E7}" destId="{85BA9137-59DD-488A-9993-5C9914F68C03}" srcOrd="1" destOrd="0" presId="urn:microsoft.com/office/officeart/2005/8/layout/hList7"/>
    <dgm:cxn modelId="{F36FD3E9-909C-4DF2-9F10-C1F54028034F}" type="presParOf" srcId="{85BA9137-59DD-488A-9993-5C9914F68C03}" destId="{7672D41C-C684-4E5C-AE0A-34B13CA7E43A}" srcOrd="0" destOrd="0" presId="urn:microsoft.com/office/officeart/2005/8/layout/hList7"/>
    <dgm:cxn modelId="{163A7F7E-131C-49C6-A975-0E684161F364}" type="presParOf" srcId="{7672D41C-C684-4E5C-AE0A-34B13CA7E43A}" destId="{6D76BD71-7B72-4B7C-8621-229BC97F68D4}" srcOrd="0" destOrd="0" presId="urn:microsoft.com/office/officeart/2005/8/layout/hList7"/>
    <dgm:cxn modelId="{2A8C56C9-3D0D-40E4-8786-F675C7DF3D99}" type="presParOf" srcId="{7672D41C-C684-4E5C-AE0A-34B13CA7E43A}" destId="{2039F917-7BDF-454B-98BC-233E762C2A77}" srcOrd="1" destOrd="0" presId="urn:microsoft.com/office/officeart/2005/8/layout/hList7"/>
    <dgm:cxn modelId="{34B9B3AE-15B1-4E5A-946F-5CA0775C1FA5}" type="presParOf" srcId="{7672D41C-C684-4E5C-AE0A-34B13CA7E43A}" destId="{EFBF0FE2-23FF-4F46-A699-731E4EB7CEB3}" srcOrd="2" destOrd="0" presId="urn:microsoft.com/office/officeart/2005/8/layout/hList7"/>
    <dgm:cxn modelId="{784D9BF0-77D7-448B-A088-776794947F75}" type="presParOf" srcId="{7672D41C-C684-4E5C-AE0A-34B13CA7E43A}" destId="{1D5B3E72-4925-41BF-9E57-58022D67FC37}" srcOrd="3" destOrd="0" presId="urn:microsoft.com/office/officeart/2005/8/layout/hList7"/>
    <dgm:cxn modelId="{669B9AAF-E6E8-4B46-818C-073BA63E9EB3}" type="presParOf" srcId="{85BA9137-59DD-488A-9993-5C9914F68C03}" destId="{BF67EE24-8B75-4890-A9C9-7BE915B30E42}" srcOrd="1" destOrd="0" presId="urn:microsoft.com/office/officeart/2005/8/layout/hList7"/>
    <dgm:cxn modelId="{78A9C677-8723-4041-8EA0-3C4C148B07A6}" type="presParOf" srcId="{85BA9137-59DD-488A-9993-5C9914F68C03}" destId="{145CB5A8-2687-4D83-9066-255DA31A0F0E}" srcOrd="2" destOrd="0" presId="urn:microsoft.com/office/officeart/2005/8/layout/hList7"/>
    <dgm:cxn modelId="{C13A0061-8A58-4A56-8B63-A29419158E6B}" type="presParOf" srcId="{145CB5A8-2687-4D83-9066-255DA31A0F0E}" destId="{5ABCBF58-EB12-45FE-8B69-E96FDBAA3C61}" srcOrd="0" destOrd="0" presId="urn:microsoft.com/office/officeart/2005/8/layout/hList7"/>
    <dgm:cxn modelId="{B187AC23-A973-4B02-9F3B-3170DC657D00}" type="presParOf" srcId="{145CB5A8-2687-4D83-9066-255DA31A0F0E}" destId="{305EEF67-759B-4DC6-A052-CAB61D9B6C4E}" srcOrd="1" destOrd="0" presId="urn:microsoft.com/office/officeart/2005/8/layout/hList7"/>
    <dgm:cxn modelId="{9BE3470C-5906-4F87-86FF-CE267905E6A6}" type="presParOf" srcId="{145CB5A8-2687-4D83-9066-255DA31A0F0E}" destId="{4CC10D8D-6034-41DB-B2BE-857ED53480F7}" srcOrd="2" destOrd="0" presId="urn:microsoft.com/office/officeart/2005/8/layout/hList7"/>
    <dgm:cxn modelId="{BB87E4E3-8D40-4921-937C-59F2D5A98566}" type="presParOf" srcId="{145CB5A8-2687-4D83-9066-255DA31A0F0E}" destId="{DCB3F0F0-55F3-4016-9378-B2E350E6A19F}" srcOrd="3" destOrd="0" presId="urn:microsoft.com/office/officeart/2005/8/layout/hList7"/>
    <dgm:cxn modelId="{E6740AE0-E250-43AD-82A5-79FFB8C213DB}" type="presParOf" srcId="{85BA9137-59DD-488A-9993-5C9914F68C03}" destId="{FEE311BA-8A72-46EE-8259-828EFD9ADA1A}" srcOrd="3" destOrd="0" presId="urn:microsoft.com/office/officeart/2005/8/layout/hList7"/>
    <dgm:cxn modelId="{2DB4F149-01EC-46AC-A7AE-65F6233B9897}" type="presParOf" srcId="{85BA9137-59DD-488A-9993-5C9914F68C03}" destId="{AAB9AD7A-5DCF-4CA6-8F27-CDF16225A08C}" srcOrd="4" destOrd="0" presId="urn:microsoft.com/office/officeart/2005/8/layout/hList7"/>
    <dgm:cxn modelId="{FA420C1B-C099-447F-9B8D-F2EF96EB9277}" type="presParOf" srcId="{AAB9AD7A-5DCF-4CA6-8F27-CDF16225A08C}" destId="{1749C677-64CF-42B5-96AB-9DCA4AD58059}" srcOrd="0" destOrd="0" presId="urn:microsoft.com/office/officeart/2005/8/layout/hList7"/>
    <dgm:cxn modelId="{596E3E62-2F70-490A-A095-6B580E668825}" type="presParOf" srcId="{AAB9AD7A-5DCF-4CA6-8F27-CDF16225A08C}" destId="{DDA4C732-7DBC-433B-B8E1-A955EA17E06A}" srcOrd="1" destOrd="0" presId="urn:microsoft.com/office/officeart/2005/8/layout/hList7"/>
    <dgm:cxn modelId="{D209535B-B570-427A-9ED8-C0046B5FD61C}" type="presParOf" srcId="{AAB9AD7A-5DCF-4CA6-8F27-CDF16225A08C}" destId="{C8BBD1B8-4792-4632-AE3F-B808427D38E8}" srcOrd="2" destOrd="0" presId="urn:microsoft.com/office/officeart/2005/8/layout/hList7"/>
    <dgm:cxn modelId="{DC12A8A7-FB80-4F4B-BD9E-99AA78035992}" type="presParOf" srcId="{AAB9AD7A-5DCF-4CA6-8F27-CDF16225A08C}" destId="{1CF0975C-A2F0-447D-97FC-694435B1575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C1C5CF-9689-4610-A50F-B59C815EB362}" type="doc">
      <dgm:prSet loTypeId="urn:microsoft.com/office/officeart/2005/8/layout/matrix1" loCatId="matrix" qsTypeId="urn:microsoft.com/office/officeart/2005/8/quickstyle/simple2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BDBB94A7-EAF2-46B6-A94D-BCF8E55FDC1B}">
      <dgm:prSet/>
      <dgm:spPr/>
      <dgm:t>
        <a:bodyPr/>
        <a:lstStyle/>
        <a:p>
          <a:pPr rtl="0"/>
          <a:r>
            <a:rPr lang="ru-RU" b="1" dirty="0" smtClean="0"/>
            <a:t>Библиотека </a:t>
          </a:r>
          <a:r>
            <a:rPr lang="ru-RU" b="1" dirty="0" smtClean="0"/>
            <a:t>ЮФУ и </a:t>
          </a:r>
          <a:r>
            <a:rPr lang="ru-RU" b="1" dirty="0" smtClean="0"/>
            <a:t>научно-исследовательская деятельность вуза</a:t>
          </a:r>
          <a:endParaRPr lang="ru-RU" b="1" dirty="0"/>
        </a:p>
      </dgm:t>
    </dgm:pt>
    <dgm:pt modelId="{0E3DE50D-8191-4361-A961-D0CB8CA64120}" type="parTrans" cxnId="{50C0556E-F338-4F2D-8E50-AE2C7E8E54DB}">
      <dgm:prSet/>
      <dgm:spPr/>
      <dgm:t>
        <a:bodyPr/>
        <a:lstStyle/>
        <a:p>
          <a:endParaRPr lang="ru-RU"/>
        </a:p>
      </dgm:t>
    </dgm:pt>
    <dgm:pt modelId="{079A6CED-D853-4E11-B395-5C8437D526D0}" type="sibTrans" cxnId="{50C0556E-F338-4F2D-8E50-AE2C7E8E54DB}">
      <dgm:prSet/>
      <dgm:spPr/>
      <dgm:t>
        <a:bodyPr/>
        <a:lstStyle/>
        <a:p>
          <a:endParaRPr lang="ru-RU"/>
        </a:p>
      </dgm:t>
    </dgm:pt>
    <dgm:pt modelId="{7B9D8B3A-FA3C-4EE7-A42F-91EE6759ED7C}">
      <dgm:prSet/>
      <dgm:spPr/>
      <dgm:t>
        <a:bodyPr/>
        <a:lstStyle/>
        <a:p>
          <a:endParaRPr lang="ru-RU"/>
        </a:p>
      </dgm:t>
    </dgm:pt>
    <dgm:pt modelId="{AFDC9545-6A30-47FD-BB4D-A4F240EBD075}" type="parTrans" cxnId="{F71EA3F5-A01F-44E4-8F92-C6D3FE9A518F}">
      <dgm:prSet/>
      <dgm:spPr/>
      <dgm:t>
        <a:bodyPr/>
        <a:lstStyle/>
        <a:p>
          <a:endParaRPr lang="ru-RU"/>
        </a:p>
      </dgm:t>
    </dgm:pt>
    <dgm:pt modelId="{3ABCB2C5-1565-455F-8112-513D33F3B9D2}" type="sibTrans" cxnId="{F71EA3F5-A01F-44E4-8F92-C6D3FE9A518F}">
      <dgm:prSet/>
      <dgm:spPr/>
      <dgm:t>
        <a:bodyPr/>
        <a:lstStyle/>
        <a:p>
          <a:endParaRPr lang="ru-RU"/>
        </a:p>
      </dgm:t>
    </dgm:pt>
    <dgm:pt modelId="{1C882994-306E-443C-BD5C-BCF0BE1906E4}">
      <dgm:prSet/>
      <dgm:spPr/>
      <dgm:t>
        <a:bodyPr/>
        <a:lstStyle/>
        <a:p>
          <a:endParaRPr lang="ru-RU"/>
        </a:p>
      </dgm:t>
    </dgm:pt>
    <dgm:pt modelId="{95348047-463A-41CC-9FB4-AD08E3B49433}" type="parTrans" cxnId="{07D9053C-5FE9-465C-B983-3024D28F8BBE}">
      <dgm:prSet/>
      <dgm:spPr/>
      <dgm:t>
        <a:bodyPr/>
        <a:lstStyle/>
        <a:p>
          <a:endParaRPr lang="ru-RU"/>
        </a:p>
      </dgm:t>
    </dgm:pt>
    <dgm:pt modelId="{AA32AA92-B7E0-4DC7-8B20-1F9B07D1DC3E}" type="sibTrans" cxnId="{07D9053C-5FE9-465C-B983-3024D28F8BBE}">
      <dgm:prSet/>
      <dgm:spPr/>
      <dgm:t>
        <a:bodyPr/>
        <a:lstStyle/>
        <a:p>
          <a:endParaRPr lang="ru-RU"/>
        </a:p>
      </dgm:t>
    </dgm:pt>
    <dgm:pt modelId="{018B4863-97A3-4DDE-8322-1ADD74E3C125}">
      <dgm:prSet/>
      <dgm:spPr/>
      <dgm:t>
        <a:bodyPr/>
        <a:lstStyle/>
        <a:p>
          <a:endParaRPr lang="ru-RU"/>
        </a:p>
      </dgm:t>
    </dgm:pt>
    <dgm:pt modelId="{572EAE7D-1224-42DA-A620-FFBDFE134B44}" type="parTrans" cxnId="{064891B5-6A0F-47D5-877E-DE9AE1F970E4}">
      <dgm:prSet/>
      <dgm:spPr/>
      <dgm:t>
        <a:bodyPr/>
        <a:lstStyle/>
        <a:p>
          <a:endParaRPr lang="ru-RU"/>
        </a:p>
      </dgm:t>
    </dgm:pt>
    <dgm:pt modelId="{BBC48D2C-0CDA-4FAA-9EC9-1FBB2611CB38}" type="sibTrans" cxnId="{064891B5-6A0F-47D5-877E-DE9AE1F970E4}">
      <dgm:prSet/>
      <dgm:spPr/>
      <dgm:t>
        <a:bodyPr/>
        <a:lstStyle/>
        <a:p>
          <a:endParaRPr lang="ru-RU"/>
        </a:p>
      </dgm:t>
    </dgm:pt>
    <dgm:pt modelId="{BAD61B37-BCE4-45C6-991B-F240092AC8A6}">
      <dgm:prSet/>
      <dgm:spPr/>
      <dgm:t>
        <a:bodyPr/>
        <a:lstStyle/>
        <a:p>
          <a:pPr rtl="0"/>
          <a:r>
            <a:rPr lang="ru-RU" dirty="0" smtClean="0"/>
            <a:t>мониторинг публикационной активности вуза</a:t>
          </a:r>
          <a:endParaRPr lang="ru-RU" dirty="0"/>
        </a:p>
      </dgm:t>
    </dgm:pt>
    <dgm:pt modelId="{CD02D1DE-EFA4-4B65-91D3-61194BE47692}" type="parTrans" cxnId="{D6F762A5-D72C-4A4B-9E87-D8FB1E0F527D}">
      <dgm:prSet/>
      <dgm:spPr/>
      <dgm:t>
        <a:bodyPr/>
        <a:lstStyle/>
        <a:p>
          <a:endParaRPr lang="ru-RU"/>
        </a:p>
      </dgm:t>
    </dgm:pt>
    <dgm:pt modelId="{DD8D6EA9-B40B-4F7B-B9A4-47FF9D7C750D}" type="sibTrans" cxnId="{D6F762A5-D72C-4A4B-9E87-D8FB1E0F527D}">
      <dgm:prSet/>
      <dgm:spPr/>
      <dgm:t>
        <a:bodyPr/>
        <a:lstStyle/>
        <a:p>
          <a:endParaRPr lang="ru-RU"/>
        </a:p>
      </dgm:t>
    </dgm:pt>
    <dgm:pt modelId="{95EE7B09-B73A-49F3-8A03-B78CF84B2682}">
      <dgm:prSet/>
      <dgm:spPr/>
      <dgm:t>
        <a:bodyPr/>
        <a:lstStyle/>
        <a:p>
          <a:pPr rtl="0"/>
          <a:r>
            <a:rPr lang="ru-RU" dirty="0" smtClean="0"/>
            <a:t>корректировка профилей авторов</a:t>
          </a:r>
          <a:endParaRPr lang="ru-RU" dirty="0"/>
        </a:p>
      </dgm:t>
    </dgm:pt>
    <dgm:pt modelId="{83C34D53-80E7-4A04-8A2A-1F36C2B7C0EA}" type="parTrans" cxnId="{37124F2A-6089-4607-83EF-535FD9885340}">
      <dgm:prSet/>
      <dgm:spPr/>
      <dgm:t>
        <a:bodyPr/>
        <a:lstStyle/>
        <a:p>
          <a:endParaRPr lang="ru-RU"/>
        </a:p>
      </dgm:t>
    </dgm:pt>
    <dgm:pt modelId="{E4552D0A-D5CB-4119-8EAB-4A66CFEB2D7F}" type="sibTrans" cxnId="{37124F2A-6089-4607-83EF-535FD9885340}">
      <dgm:prSet/>
      <dgm:spPr/>
      <dgm:t>
        <a:bodyPr/>
        <a:lstStyle/>
        <a:p>
          <a:endParaRPr lang="ru-RU"/>
        </a:p>
      </dgm:t>
    </dgm:pt>
    <dgm:pt modelId="{B2DB646B-02D2-4132-8729-F7AF3E0B8A50}">
      <dgm:prSet/>
      <dgm:spPr/>
      <dgm:t>
        <a:bodyPr/>
        <a:lstStyle/>
        <a:p>
          <a:pPr rtl="0"/>
          <a:r>
            <a:rPr lang="ru-RU" dirty="0" smtClean="0"/>
            <a:t>аналитическое сопровождение научно-исследовательской деятельности</a:t>
          </a:r>
          <a:endParaRPr lang="ru-RU" dirty="0"/>
        </a:p>
      </dgm:t>
    </dgm:pt>
    <dgm:pt modelId="{1D7CFCBD-F9A0-424F-8A7C-43B3EBA0C519}" type="parTrans" cxnId="{E011D03A-6D55-410A-8F82-4C414EB32956}">
      <dgm:prSet/>
      <dgm:spPr/>
      <dgm:t>
        <a:bodyPr/>
        <a:lstStyle/>
        <a:p>
          <a:endParaRPr lang="ru-RU"/>
        </a:p>
      </dgm:t>
    </dgm:pt>
    <dgm:pt modelId="{A2E3A76E-B3B7-4E34-A465-984E3650F065}" type="sibTrans" cxnId="{E011D03A-6D55-410A-8F82-4C414EB32956}">
      <dgm:prSet/>
      <dgm:spPr/>
      <dgm:t>
        <a:bodyPr/>
        <a:lstStyle/>
        <a:p>
          <a:endParaRPr lang="ru-RU"/>
        </a:p>
      </dgm:t>
    </dgm:pt>
    <dgm:pt modelId="{43E65C98-44B3-423B-B3B2-F58C28BDF75B}">
      <dgm:prSet/>
      <dgm:spPr/>
      <dgm:t>
        <a:bodyPr/>
        <a:lstStyle/>
        <a:p>
          <a:pPr rtl="0"/>
          <a:r>
            <a:rPr lang="ru-RU" dirty="0" smtClean="0"/>
            <a:t>качество научных журналов</a:t>
          </a:r>
          <a:endParaRPr lang="ru-RU" dirty="0"/>
        </a:p>
      </dgm:t>
    </dgm:pt>
    <dgm:pt modelId="{85578A56-EE60-4F9B-B7FD-645C59AD7FDF}" type="parTrans" cxnId="{50922F03-73EB-4479-97A4-FE86B246B7D4}">
      <dgm:prSet/>
      <dgm:spPr/>
      <dgm:t>
        <a:bodyPr/>
        <a:lstStyle/>
        <a:p>
          <a:endParaRPr lang="ru-RU"/>
        </a:p>
      </dgm:t>
    </dgm:pt>
    <dgm:pt modelId="{B9B826F0-853D-447A-BD85-CF3F35ED36C2}" type="sibTrans" cxnId="{50922F03-73EB-4479-97A4-FE86B246B7D4}">
      <dgm:prSet/>
      <dgm:spPr/>
      <dgm:t>
        <a:bodyPr/>
        <a:lstStyle/>
        <a:p>
          <a:endParaRPr lang="ru-RU"/>
        </a:p>
      </dgm:t>
    </dgm:pt>
    <dgm:pt modelId="{37CB4CE3-5AC3-4B0C-A73A-B11EE233B03B}" type="pres">
      <dgm:prSet presAssocID="{20C1C5CF-9689-4610-A50F-B59C815EB36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4900D4-8EAC-45AF-BA4A-36C531F51D5E}" type="pres">
      <dgm:prSet presAssocID="{20C1C5CF-9689-4610-A50F-B59C815EB362}" presName="matrix" presStyleCnt="0"/>
      <dgm:spPr/>
      <dgm:t>
        <a:bodyPr/>
        <a:lstStyle/>
        <a:p>
          <a:endParaRPr lang="ru-RU"/>
        </a:p>
      </dgm:t>
    </dgm:pt>
    <dgm:pt modelId="{3A24188F-40B9-4E17-82E1-91F90A6592EB}" type="pres">
      <dgm:prSet presAssocID="{20C1C5CF-9689-4610-A50F-B59C815EB362}" presName="tile1" presStyleLbl="node1" presStyleIdx="0" presStyleCnt="4"/>
      <dgm:spPr/>
      <dgm:t>
        <a:bodyPr/>
        <a:lstStyle/>
        <a:p>
          <a:endParaRPr lang="ru-RU"/>
        </a:p>
      </dgm:t>
    </dgm:pt>
    <dgm:pt modelId="{7A15B494-D091-4EA3-A518-774042BCA945}" type="pres">
      <dgm:prSet presAssocID="{20C1C5CF-9689-4610-A50F-B59C815EB36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72334E-2FB7-46F2-9E5F-8330A02DABFC}" type="pres">
      <dgm:prSet presAssocID="{20C1C5CF-9689-4610-A50F-B59C815EB362}" presName="tile2" presStyleLbl="node1" presStyleIdx="1" presStyleCnt="4"/>
      <dgm:spPr/>
      <dgm:t>
        <a:bodyPr/>
        <a:lstStyle/>
        <a:p>
          <a:endParaRPr lang="ru-RU"/>
        </a:p>
      </dgm:t>
    </dgm:pt>
    <dgm:pt modelId="{37A5982B-5351-4404-AA33-5EAD2527B9F7}" type="pres">
      <dgm:prSet presAssocID="{20C1C5CF-9689-4610-A50F-B59C815EB36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E7E52B-8621-44C3-847B-6B1DB45189D8}" type="pres">
      <dgm:prSet presAssocID="{20C1C5CF-9689-4610-A50F-B59C815EB362}" presName="tile3" presStyleLbl="node1" presStyleIdx="2" presStyleCnt="4"/>
      <dgm:spPr/>
      <dgm:t>
        <a:bodyPr/>
        <a:lstStyle/>
        <a:p>
          <a:endParaRPr lang="ru-RU"/>
        </a:p>
      </dgm:t>
    </dgm:pt>
    <dgm:pt modelId="{409BA002-8C65-4BB7-BF40-EB45B68F681C}" type="pres">
      <dgm:prSet presAssocID="{20C1C5CF-9689-4610-A50F-B59C815EB36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0FA11C-3159-4FBB-AD49-AE3B7B23F2F9}" type="pres">
      <dgm:prSet presAssocID="{20C1C5CF-9689-4610-A50F-B59C815EB362}" presName="tile4" presStyleLbl="node1" presStyleIdx="3" presStyleCnt="4"/>
      <dgm:spPr/>
      <dgm:t>
        <a:bodyPr/>
        <a:lstStyle/>
        <a:p>
          <a:endParaRPr lang="ru-RU"/>
        </a:p>
      </dgm:t>
    </dgm:pt>
    <dgm:pt modelId="{FDA09563-721C-4BC5-9B47-99DCEC8D4FF8}" type="pres">
      <dgm:prSet presAssocID="{20C1C5CF-9689-4610-A50F-B59C815EB36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4C9B11-F6F7-4A5E-B462-41CA49E6C915}" type="pres">
      <dgm:prSet presAssocID="{20C1C5CF-9689-4610-A50F-B59C815EB362}" presName="centerTile" presStyleLbl="fgShp" presStyleIdx="0" presStyleCnt="1" custScaleX="245279" custScaleY="138348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E011D03A-6D55-410A-8F82-4C414EB32956}" srcId="{BDBB94A7-EAF2-46B6-A94D-BCF8E55FDC1B}" destId="{B2DB646B-02D2-4132-8729-F7AF3E0B8A50}" srcOrd="2" destOrd="0" parTransId="{1D7CFCBD-F9A0-424F-8A7C-43B3EBA0C519}" sibTransId="{A2E3A76E-B3B7-4E34-A465-984E3650F065}"/>
    <dgm:cxn modelId="{78A7B11E-F139-437F-B64F-FD776F0F7A82}" type="presOf" srcId="{95EE7B09-B73A-49F3-8A03-B78CF84B2682}" destId="{37A5982B-5351-4404-AA33-5EAD2527B9F7}" srcOrd="1" destOrd="0" presId="urn:microsoft.com/office/officeart/2005/8/layout/matrix1"/>
    <dgm:cxn modelId="{70EAD145-5116-471D-8622-6B944DD8D6CD}" type="presOf" srcId="{43E65C98-44B3-423B-B3B2-F58C28BDF75B}" destId="{7F0FA11C-3159-4FBB-AD49-AE3B7B23F2F9}" srcOrd="0" destOrd="0" presId="urn:microsoft.com/office/officeart/2005/8/layout/matrix1"/>
    <dgm:cxn modelId="{F71EA3F5-A01F-44E4-8F92-C6D3FE9A518F}" srcId="{20C1C5CF-9689-4610-A50F-B59C815EB362}" destId="{7B9D8B3A-FA3C-4EE7-A42F-91EE6759ED7C}" srcOrd="1" destOrd="0" parTransId="{AFDC9545-6A30-47FD-BB4D-A4F240EBD075}" sibTransId="{3ABCB2C5-1565-455F-8112-513D33F3B9D2}"/>
    <dgm:cxn modelId="{45870BDE-3491-42C7-AE78-F9670AAE0551}" type="presOf" srcId="{95EE7B09-B73A-49F3-8A03-B78CF84B2682}" destId="{6772334E-2FB7-46F2-9E5F-8330A02DABFC}" srcOrd="0" destOrd="0" presId="urn:microsoft.com/office/officeart/2005/8/layout/matrix1"/>
    <dgm:cxn modelId="{FFCE3AD6-044B-4363-8D41-7D6D605E1452}" type="presOf" srcId="{BAD61B37-BCE4-45C6-991B-F240092AC8A6}" destId="{7A15B494-D091-4EA3-A518-774042BCA945}" srcOrd="1" destOrd="0" presId="urn:microsoft.com/office/officeart/2005/8/layout/matrix1"/>
    <dgm:cxn modelId="{D3AB26C2-48F3-4E02-8EE5-48DFE1DBC65B}" type="presOf" srcId="{BDBB94A7-EAF2-46B6-A94D-BCF8E55FDC1B}" destId="{C64C9B11-F6F7-4A5E-B462-41CA49E6C915}" srcOrd="0" destOrd="0" presId="urn:microsoft.com/office/officeart/2005/8/layout/matrix1"/>
    <dgm:cxn modelId="{0CF8D21C-F75D-4062-86F8-8664710F17BE}" type="presOf" srcId="{43E65C98-44B3-423B-B3B2-F58C28BDF75B}" destId="{FDA09563-721C-4BC5-9B47-99DCEC8D4FF8}" srcOrd="1" destOrd="0" presId="urn:microsoft.com/office/officeart/2005/8/layout/matrix1"/>
    <dgm:cxn modelId="{4B9D7A68-D517-4E1A-9BB5-068A3ABF54A2}" type="presOf" srcId="{B2DB646B-02D2-4132-8729-F7AF3E0B8A50}" destId="{409BA002-8C65-4BB7-BF40-EB45B68F681C}" srcOrd="1" destOrd="0" presId="urn:microsoft.com/office/officeart/2005/8/layout/matrix1"/>
    <dgm:cxn modelId="{8EBB29A6-4545-46D9-A112-BFFC39474544}" type="presOf" srcId="{20C1C5CF-9689-4610-A50F-B59C815EB362}" destId="{37CB4CE3-5AC3-4B0C-A73A-B11EE233B03B}" srcOrd="0" destOrd="0" presId="urn:microsoft.com/office/officeart/2005/8/layout/matrix1"/>
    <dgm:cxn modelId="{37124F2A-6089-4607-83EF-535FD9885340}" srcId="{BDBB94A7-EAF2-46B6-A94D-BCF8E55FDC1B}" destId="{95EE7B09-B73A-49F3-8A03-B78CF84B2682}" srcOrd="1" destOrd="0" parTransId="{83C34D53-80E7-4A04-8A2A-1F36C2B7C0EA}" sibTransId="{E4552D0A-D5CB-4119-8EAB-4A66CFEB2D7F}"/>
    <dgm:cxn modelId="{07D9053C-5FE9-465C-B983-3024D28F8BBE}" srcId="{20C1C5CF-9689-4610-A50F-B59C815EB362}" destId="{1C882994-306E-443C-BD5C-BCF0BE1906E4}" srcOrd="2" destOrd="0" parTransId="{95348047-463A-41CC-9FB4-AD08E3B49433}" sibTransId="{AA32AA92-B7E0-4DC7-8B20-1F9B07D1DC3E}"/>
    <dgm:cxn modelId="{B910CE85-34C0-4396-89A7-15240A07429A}" type="presOf" srcId="{BAD61B37-BCE4-45C6-991B-F240092AC8A6}" destId="{3A24188F-40B9-4E17-82E1-91F90A6592EB}" srcOrd="0" destOrd="0" presId="urn:microsoft.com/office/officeart/2005/8/layout/matrix1"/>
    <dgm:cxn modelId="{064891B5-6A0F-47D5-877E-DE9AE1F970E4}" srcId="{20C1C5CF-9689-4610-A50F-B59C815EB362}" destId="{018B4863-97A3-4DDE-8322-1ADD74E3C125}" srcOrd="3" destOrd="0" parTransId="{572EAE7D-1224-42DA-A620-FFBDFE134B44}" sibTransId="{BBC48D2C-0CDA-4FAA-9EC9-1FBB2611CB38}"/>
    <dgm:cxn modelId="{50922F03-73EB-4479-97A4-FE86B246B7D4}" srcId="{BDBB94A7-EAF2-46B6-A94D-BCF8E55FDC1B}" destId="{43E65C98-44B3-423B-B3B2-F58C28BDF75B}" srcOrd="3" destOrd="0" parTransId="{85578A56-EE60-4F9B-B7FD-645C59AD7FDF}" sibTransId="{B9B826F0-853D-447A-BD85-CF3F35ED36C2}"/>
    <dgm:cxn modelId="{D6F762A5-D72C-4A4B-9E87-D8FB1E0F527D}" srcId="{BDBB94A7-EAF2-46B6-A94D-BCF8E55FDC1B}" destId="{BAD61B37-BCE4-45C6-991B-F240092AC8A6}" srcOrd="0" destOrd="0" parTransId="{CD02D1DE-EFA4-4B65-91D3-61194BE47692}" sibTransId="{DD8D6EA9-B40B-4F7B-B9A4-47FF9D7C750D}"/>
    <dgm:cxn modelId="{50C0556E-F338-4F2D-8E50-AE2C7E8E54DB}" srcId="{20C1C5CF-9689-4610-A50F-B59C815EB362}" destId="{BDBB94A7-EAF2-46B6-A94D-BCF8E55FDC1B}" srcOrd="0" destOrd="0" parTransId="{0E3DE50D-8191-4361-A961-D0CB8CA64120}" sibTransId="{079A6CED-D853-4E11-B395-5C8437D526D0}"/>
    <dgm:cxn modelId="{E0B17936-7B95-4414-891E-AEB6A8390660}" type="presOf" srcId="{B2DB646B-02D2-4132-8729-F7AF3E0B8A50}" destId="{D4E7E52B-8621-44C3-847B-6B1DB45189D8}" srcOrd="0" destOrd="0" presId="urn:microsoft.com/office/officeart/2005/8/layout/matrix1"/>
    <dgm:cxn modelId="{A832EFF9-5D9B-4E14-A43B-FB05C8F513A9}" type="presParOf" srcId="{37CB4CE3-5AC3-4B0C-A73A-B11EE233B03B}" destId="{564900D4-8EAC-45AF-BA4A-36C531F51D5E}" srcOrd="0" destOrd="0" presId="urn:microsoft.com/office/officeart/2005/8/layout/matrix1"/>
    <dgm:cxn modelId="{B5203B86-7641-4FC4-AB44-1CF539C02CBA}" type="presParOf" srcId="{564900D4-8EAC-45AF-BA4A-36C531F51D5E}" destId="{3A24188F-40B9-4E17-82E1-91F90A6592EB}" srcOrd="0" destOrd="0" presId="urn:microsoft.com/office/officeart/2005/8/layout/matrix1"/>
    <dgm:cxn modelId="{38157664-E47E-49D3-987F-EFD94AACB58F}" type="presParOf" srcId="{564900D4-8EAC-45AF-BA4A-36C531F51D5E}" destId="{7A15B494-D091-4EA3-A518-774042BCA945}" srcOrd="1" destOrd="0" presId="urn:microsoft.com/office/officeart/2005/8/layout/matrix1"/>
    <dgm:cxn modelId="{D9E01AEC-494C-46B9-9D37-BE64BABFC066}" type="presParOf" srcId="{564900D4-8EAC-45AF-BA4A-36C531F51D5E}" destId="{6772334E-2FB7-46F2-9E5F-8330A02DABFC}" srcOrd="2" destOrd="0" presId="urn:microsoft.com/office/officeart/2005/8/layout/matrix1"/>
    <dgm:cxn modelId="{AFB37CBB-AEF6-4D7A-B8E2-D291BB6E0B7C}" type="presParOf" srcId="{564900D4-8EAC-45AF-BA4A-36C531F51D5E}" destId="{37A5982B-5351-4404-AA33-5EAD2527B9F7}" srcOrd="3" destOrd="0" presId="urn:microsoft.com/office/officeart/2005/8/layout/matrix1"/>
    <dgm:cxn modelId="{11A2B8BF-29C9-4D94-B16D-6173E2767760}" type="presParOf" srcId="{564900D4-8EAC-45AF-BA4A-36C531F51D5E}" destId="{D4E7E52B-8621-44C3-847B-6B1DB45189D8}" srcOrd="4" destOrd="0" presId="urn:microsoft.com/office/officeart/2005/8/layout/matrix1"/>
    <dgm:cxn modelId="{CA8A8A14-B00D-4881-83ED-321C640D7A1C}" type="presParOf" srcId="{564900D4-8EAC-45AF-BA4A-36C531F51D5E}" destId="{409BA002-8C65-4BB7-BF40-EB45B68F681C}" srcOrd="5" destOrd="0" presId="urn:microsoft.com/office/officeart/2005/8/layout/matrix1"/>
    <dgm:cxn modelId="{95C0D753-DBFF-47C9-B577-FB27326B5CA8}" type="presParOf" srcId="{564900D4-8EAC-45AF-BA4A-36C531F51D5E}" destId="{7F0FA11C-3159-4FBB-AD49-AE3B7B23F2F9}" srcOrd="6" destOrd="0" presId="urn:microsoft.com/office/officeart/2005/8/layout/matrix1"/>
    <dgm:cxn modelId="{C389FFCE-E54B-4715-BF78-7C655A6B1754}" type="presParOf" srcId="{564900D4-8EAC-45AF-BA4A-36C531F51D5E}" destId="{FDA09563-721C-4BC5-9B47-99DCEC8D4FF8}" srcOrd="7" destOrd="0" presId="urn:microsoft.com/office/officeart/2005/8/layout/matrix1"/>
    <dgm:cxn modelId="{897D2862-6356-4D71-875E-2E79B761926F}" type="presParOf" srcId="{37CB4CE3-5AC3-4B0C-A73A-B11EE233B03B}" destId="{C64C9B11-F6F7-4A5E-B462-41CA49E6C91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4E7BAF-3232-43AC-9FD2-9FC93A3A024E}" type="doc">
      <dgm:prSet loTypeId="urn:microsoft.com/office/officeart/2005/8/layout/hierarchy3" loCatId="list" qsTypeId="urn:microsoft.com/office/officeart/2005/8/quickstyle/simple3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02D62F0E-017B-45D0-99DC-C7934B3CB6F3}">
      <dgm:prSet phldrT="[Текст]" custT="1"/>
      <dgm:spPr/>
      <dgm:t>
        <a:bodyPr/>
        <a:lstStyle/>
        <a:p>
          <a:r>
            <a:rPr lang="ru-RU" sz="22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корректировка и поддержка профилей в </a:t>
          </a:r>
          <a:r>
            <a:rPr lang="en-US" sz="2200" b="1" dirty="0" err="1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WoS</a:t>
          </a:r>
          <a:r>
            <a:rPr lang="ru-RU" sz="22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22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Scopus</a:t>
          </a:r>
          <a:r>
            <a:rPr lang="ru-RU" sz="22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ru-RU" sz="2200" b="1" dirty="0" err="1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РИНЦ</a:t>
          </a:r>
          <a:endParaRPr lang="ru-RU" sz="2200" b="1" dirty="0">
            <a:solidFill>
              <a:schemeClr val="bg2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5FBD90-B7B9-4574-AF6E-B2FD91903D81}" type="parTrans" cxnId="{BDC8C30C-3B41-42A8-BB41-64DF17A56118}">
      <dgm:prSet/>
      <dgm:spPr/>
      <dgm:t>
        <a:bodyPr/>
        <a:lstStyle/>
        <a:p>
          <a:endParaRPr lang="ru-RU"/>
        </a:p>
      </dgm:t>
    </dgm:pt>
    <dgm:pt modelId="{133A7F18-BD2D-4245-99D8-A87A98E2E56B}" type="sibTrans" cxnId="{BDC8C30C-3B41-42A8-BB41-64DF17A56118}">
      <dgm:prSet/>
      <dgm:spPr/>
      <dgm:t>
        <a:bodyPr/>
        <a:lstStyle/>
        <a:p>
          <a:endParaRPr lang="ru-RU"/>
        </a:p>
      </dgm:t>
    </dgm:pt>
    <dgm:pt modelId="{783F9484-D93C-4314-B2EC-231B8B112CED}">
      <dgm:prSet phldrT="[Текст]" custT="1"/>
      <dgm:spPr/>
      <dgm:t>
        <a:bodyPr/>
        <a:lstStyle/>
        <a:p>
          <a:r>
            <a:rPr lang="ru-RU" sz="1600" b="1" dirty="0" smtClean="0"/>
            <a:t>отдельных сотрудников </a:t>
          </a:r>
          <a:endParaRPr lang="ru-RU" sz="1600" b="1" dirty="0"/>
        </a:p>
      </dgm:t>
    </dgm:pt>
    <dgm:pt modelId="{1D8AA2FE-8120-4709-8D32-BB5A081A9055}" type="parTrans" cxnId="{74412AE2-5C9D-4474-8BFB-CC664BFBD9AA}">
      <dgm:prSet/>
      <dgm:spPr/>
      <dgm:t>
        <a:bodyPr/>
        <a:lstStyle/>
        <a:p>
          <a:endParaRPr lang="ru-RU"/>
        </a:p>
      </dgm:t>
    </dgm:pt>
    <dgm:pt modelId="{BD7C7869-75D2-4800-9EDE-3B8DBD110A6E}" type="sibTrans" cxnId="{74412AE2-5C9D-4474-8BFB-CC664BFBD9AA}">
      <dgm:prSet/>
      <dgm:spPr/>
      <dgm:t>
        <a:bodyPr/>
        <a:lstStyle/>
        <a:p>
          <a:endParaRPr lang="ru-RU"/>
        </a:p>
      </dgm:t>
    </dgm:pt>
    <dgm:pt modelId="{36411939-CCF9-4FBF-ACC7-34DFE6DA016E}">
      <dgm:prSet phldrT="[Текст]" custT="1"/>
      <dgm:spPr/>
      <dgm:t>
        <a:bodyPr/>
        <a:lstStyle/>
        <a:p>
          <a:r>
            <a:rPr lang="ru-RU" sz="22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научная продуктивность вуза</a:t>
          </a:r>
          <a:endParaRPr lang="ru-RU" sz="2200" b="1" dirty="0">
            <a:solidFill>
              <a:schemeClr val="bg2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93E882-61DF-4DA7-8E3E-3B737111050D}" type="parTrans" cxnId="{7955270B-DD43-4AE9-ACD8-3E2D1E587A10}">
      <dgm:prSet/>
      <dgm:spPr/>
      <dgm:t>
        <a:bodyPr/>
        <a:lstStyle/>
        <a:p>
          <a:endParaRPr lang="ru-RU"/>
        </a:p>
      </dgm:t>
    </dgm:pt>
    <dgm:pt modelId="{456D4288-F079-4B8B-A881-52CC27B2EB03}" type="sibTrans" cxnId="{7955270B-DD43-4AE9-ACD8-3E2D1E587A10}">
      <dgm:prSet/>
      <dgm:spPr/>
      <dgm:t>
        <a:bodyPr/>
        <a:lstStyle/>
        <a:p>
          <a:endParaRPr lang="ru-RU"/>
        </a:p>
      </dgm:t>
    </dgm:pt>
    <dgm:pt modelId="{F87B8F26-4C3B-445E-B011-00771B5C523A}">
      <dgm:prSet phldrT="[Текст]" custT="1"/>
      <dgm:spPr/>
      <dgm:t>
        <a:bodyPr/>
        <a:lstStyle/>
        <a:p>
          <a:r>
            <a:rPr lang="ru-RU" sz="1400" b="1" dirty="0" smtClean="0"/>
            <a:t>количество статей в ведущих мировых с высоким </a:t>
          </a:r>
          <a:r>
            <a:rPr lang="ru-RU" sz="1400" b="1" dirty="0" err="1" smtClean="0"/>
            <a:t>импакт-фактором</a:t>
          </a:r>
          <a:r>
            <a:rPr lang="ru-RU" sz="1400" b="1" dirty="0" smtClean="0"/>
            <a:t> и «мусорных»  журналах</a:t>
          </a:r>
          <a:endParaRPr lang="ru-RU" sz="1400" b="1" dirty="0"/>
        </a:p>
      </dgm:t>
    </dgm:pt>
    <dgm:pt modelId="{A9B382D2-F779-4BB5-A543-0871384875E3}" type="parTrans" cxnId="{6F9F2EF4-5E2D-4749-8AE8-6D1A1F62B619}">
      <dgm:prSet/>
      <dgm:spPr/>
      <dgm:t>
        <a:bodyPr/>
        <a:lstStyle/>
        <a:p>
          <a:endParaRPr lang="ru-RU"/>
        </a:p>
      </dgm:t>
    </dgm:pt>
    <dgm:pt modelId="{8B154772-461E-40A6-91AA-A07DF1362A53}" type="sibTrans" cxnId="{6F9F2EF4-5E2D-4749-8AE8-6D1A1F62B619}">
      <dgm:prSet/>
      <dgm:spPr/>
      <dgm:t>
        <a:bodyPr/>
        <a:lstStyle/>
        <a:p>
          <a:endParaRPr lang="ru-RU"/>
        </a:p>
      </dgm:t>
    </dgm:pt>
    <dgm:pt modelId="{AC2D2823-11F4-49D5-A89B-83183F4402F6}">
      <dgm:prSet phldrT="[Текст]" custT="1"/>
      <dgm:spPr/>
      <dgm:t>
        <a:bodyPr/>
        <a:lstStyle/>
        <a:p>
          <a:r>
            <a:rPr lang="ru-RU" sz="1300" b="1" dirty="0" smtClean="0"/>
            <a:t>нормализованное цитирование публикаций в сравнении со среднемировым в сходных областях науки</a:t>
          </a:r>
          <a:endParaRPr lang="ru-RU" sz="1300" b="1" dirty="0"/>
        </a:p>
      </dgm:t>
    </dgm:pt>
    <dgm:pt modelId="{63FA4A7D-84D4-4C85-930B-32B0E253E7D3}" type="parTrans" cxnId="{4956E0FC-05E6-46D3-B402-B5BBAE5C1CD3}">
      <dgm:prSet/>
      <dgm:spPr/>
      <dgm:t>
        <a:bodyPr/>
        <a:lstStyle/>
        <a:p>
          <a:endParaRPr lang="ru-RU"/>
        </a:p>
      </dgm:t>
    </dgm:pt>
    <dgm:pt modelId="{EDCA553C-2305-45CE-A0FE-2CF8C83EB9BC}" type="sibTrans" cxnId="{4956E0FC-05E6-46D3-B402-B5BBAE5C1CD3}">
      <dgm:prSet/>
      <dgm:spPr/>
      <dgm:t>
        <a:bodyPr/>
        <a:lstStyle/>
        <a:p>
          <a:endParaRPr lang="ru-RU"/>
        </a:p>
      </dgm:t>
    </dgm:pt>
    <dgm:pt modelId="{32D78FAF-FFCC-4992-8964-B2DFE658B39A}">
      <dgm:prSet custT="1"/>
      <dgm:spPr/>
      <dgm:t>
        <a:bodyPr/>
        <a:lstStyle/>
        <a:p>
          <a:r>
            <a:rPr lang="ru-RU" sz="22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публикационная активность</a:t>
          </a:r>
          <a:endParaRPr lang="ru-RU" sz="2200" b="1" dirty="0">
            <a:solidFill>
              <a:schemeClr val="bg2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3F5A85-1945-4FD0-9D95-41387735BDAD}" type="parTrans" cxnId="{02A428F5-A794-4A8A-BD9B-7B1857AD7E79}">
      <dgm:prSet/>
      <dgm:spPr/>
      <dgm:t>
        <a:bodyPr/>
        <a:lstStyle/>
        <a:p>
          <a:endParaRPr lang="ru-RU"/>
        </a:p>
      </dgm:t>
    </dgm:pt>
    <dgm:pt modelId="{D192A02A-B905-4770-83EA-7209022AA00D}" type="sibTrans" cxnId="{02A428F5-A794-4A8A-BD9B-7B1857AD7E79}">
      <dgm:prSet/>
      <dgm:spPr/>
      <dgm:t>
        <a:bodyPr/>
        <a:lstStyle/>
        <a:p>
          <a:endParaRPr lang="ru-RU"/>
        </a:p>
      </dgm:t>
    </dgm:pt>
    <dgm:pt modelId="{67555933-D4F2-4C8D-ACAC-E6421E8FD273}">
      <dgm:prSet custT="1"/>
      <dgm:spPr/>
      <dgm:t>
        <a:bodyPr/>
        <a:lstStyle/>
        <a:p>
          <a:r>
            <a:rPr lang="ru-RU" sz="1600" b="1" dirty="0" smtClean="0"/>
            <a:t>динамика количества статей</a:t>
          </a:r>
        </a:p>
      </dgm:t>
    </dgm:pt>
    <dgm:pt modelId="{4DA2E7F0-B134-4A7D-B0C1-615133B0CD9A}" type="parTrans" cxnId="{47D1832F-BC94-4A2E-B9E6-92A9155234F3}">
      <dgm:prSet/>
      <dgm:spPr/>
      <dgm:t>
        <a:bodyPr/>
        <a:lstStyle/>
        <a:p>
          <a:endParaRPr lang="ru-RU"/>
        </a:p>
      </dgm:t>
    </dgm:pt>
    <dgm:pt modelId="{15CA36B6-012C-467B-9A85-5FF00B82E085}" type="sibTrans" cxnId="{47D1832F-BC94-4A2E-B9E6-92A9155234F3}">
      <dgm:prSet/>
      <dgm:spPr/>
      <dgm:t>
        <a:bodyPr/>
        <a:lstStyle/>
        <a:p>
          <a:endParaRPr lang="ru-RU"/>
        </a:p>
      </dgm:t>
    </dgm:pt>
    <dgm:pt modelId="{24562CC4-9CB3-40AD-A96A-28410D3875FB}">
      <dgm:prSet custT="1"/>
      <dgm:spPr/>
      <dgm:t>
        <a:bodyPr/>
        <a:lstStyle/>
        <a:p>
          <a:r>
            <a:rPr lang="ru-RU" sz="1600" b="1" dirty="0" smtClean="0"/>
            <a:t>цитируемость</a:t>
          </a:r>
        </a:p>
      </dgm:t>
    </dgm:pt>
    <dgm:pt modelId="{322A50A5-DF8E-4F73-842A-D3C893708407}" type="parTrans" cxnId="{F4316D55-9B7F-4504-8550-8B43D2FE2341}">
      <dgm:prSet/>
      <dgm:spPr/>
      <dgm:t>
        <a:bodyPr/>
        <a:lstStyle/>
        <a:p>
          <a:endParaRPr lang="ru-RU"/>
        </a:p>
      </dgm:t>
    </dgm:pt>
    <dgm:pt modelId="{CE9B17D8-6AD8-4DA7-A515-86E34FE15B26}" type="sibTrans" cxnId="{F4316D55-9B7F-4504-8550-8B43D2FE2341}">
      <dgm:prSet/>
      <dgm:spPr/>
      <dgm:t>
        <a:bodyPr/>
        <a:lstStyle/>
        <a:p>
          <a:endParaRPr lang="ru-RU"/>
        </a:p>
      </dgm:t>
    </dgm:pt>
    <dgm:pt modelId="{9379FDD2-16FF-41BB-A8D0-E3CC330E9A51}">
      <dgm:prSet custT="1"/>
      <dgm:spPr/>
      <dgm:t>
        <a:bodyPr/>
        <a:lstStyle/>
        <a:p>
          <a:r>
            <a:rPr lang="ru-RU" sz="1600" b="1" dirty="0" err="1" smtClean="0"/>
            <a:t>импакт-факторы</a:t>
          </a:r>
          <a:r>
            <a:rPr lang="ru-RU" sz="1600" b="1" dirty="0" smtClean="0"/>
            <a:t> журналов</a:t>
          </a:r>
          <a:endParaRPr lang="ru-RU" sz="1600" b="1" dirty="0"/>
        </a:p>
      </dgm:t>
    </dgm:pt>
    <dgm:pt modelId="{7F3052B9-6B60-4DED-AFA1-AB07E8158E2F}" type="parTrans" cxnId="{25A75205-36B8-4311-AE60-A3CCFB990909}">
      <dgm:prSet/>
      <dgm:spPr/>
      <dgm:t>
        <a:bodyPr/>
        <a:lstStyle/>
        <a:p>
          <a:endParaRPr lang="ru-RU"/>
        </a:p>
      </dgm:t>
    </dgm:pt>
    <dgm:pt modelId="{BE361593-9428-461A-B629-CE82D4C42CB2}" type="sibTrans" cxnId="{25A75205-36B8-4311-AE60-A3CCFB990909}">
      <dgm:prSet/>
      <dgm:spPr/>
      <dgm:t>
        <a:bodyPr/>
        <a:lstStyle/>
        <a:p>
          <a:endParaRPr lang="ru-RU"/>
        </a:p>
      </dgm:t>
    </dgm:pt>
    <dgm:pt modelId="{0527E3AE-D498-439D-BEFF-7E50082A50B1}">
      <dgm:prSet custT="1"/>
      <dgm:spPr/>
      <dgm:t>
        <a:bodyPr/>
        <a:lstStyle/>
        <a:p>
          <a:r>
            <a:rPr lang="ru-RU" sz="1600" b="1" dirty="0" smtClean="0"/>
            <a:t>университета в целом</a:t>
          </a:r>
          <a:endParaRPr lang="ru-RU" sz="1600" b="1" dirty="0"/>
        </a:p>
      </dgm:t>
    </dgm:pt>
    <dgm:pt modelId="{CB7DB11D-51BE-4781-B461-00F0DACFF1D0}" type="parTrans" cxnId="{F1F825A3-B7CC-4E7A-9CC8-AE7CD8D3E77A}">
      <dgm:prSet/>
      <dgm:spPr/>
      <dgm:t>
        <a:bodyPr/>
        <a:lstStyle/>
        <a:p>
          <a:endParaRPr lang="ru-RU"/>
        </a:p>
      </dgm:t>
    </dgm:pt>
    <dgm:pt modelId="{9E1AA7A4-2E73-425B-B69A-0DDC4BA134F4}" type="sibTrans" cxnId="{F1F825A3-B7CC-4E7A-9CC8-AE7CD8D3E77A}">
      <dgm:prSet/>
      <dgm:spPr/>
      <dgm:t>
        <a:bodyPr/>
        <a:lstStyle/>
        <a:p>
          <a:endParaRPr lang="ru-RU"/>
        </a:p>
      </dgm:t>
    </dgm:pt>
    <dgm:pt modelId="{318032C5-2BA2-4114-B3D5-A209E0392ED4}">
      <dgm:prSet custT="1"/>
      <dgm:spPr/>
      <dgm:t>
        <a:bodyPr/>
        <a:lstStyle/>
        <a:p>
          <a:r>
            <a:rPr lang="ru-RU" sz="1300" b="1" dirty="0" smtClean="0"/>
            <a:t>динамика и анализ сотрудничества с научными организациям, промышленным сектором, странами и др.;</a:t>
          </a:r>
          <a:endParaRPr lang="ru-RU" sz="1300" b="1" dirty="0"/>
        </a:p>
      </dgm:t>
    </dgm:pt>
    <dgm:pt modelId="{E06D474B-46A5-4DB0-B042-0BD986677247}" type="parTrans" cxnId="{5810AA91-76F2-4CE2-8132-2F554BB434B5}">
      <dgm:prSet/>
      <dgm:spPr/>
      <dgm:t>
        <a:bodyPr/>
        <a:lstStyle/>
        <a:p>
          <a:endParaRPr lang="ru-RU"/>
        </a:p>
      </dgm:t>
    </dgm:pt>
    <dgm:pt modelId="{6E3B96ED-C11A-4576-9C34-29C84CF7F82E}" type="sibTrans" cxnId="{5810AA91-76F2-4CE2-8132-2F554BB434B5}">
      <dgm:prSet/>
      <dgm:spPr/>
      <dgm:t>
        <a:bodyPr/>
        <a:lstStyle/>
        <a:p>
          <a:endParaRPr lang="ru-RU"/>
        </a:p>
      </dgm:t>
    </dgm:pt>
    <dgm:pt modelId="{1863789A-E782-46DC-BCDB-E872137B8340}">
      <dgm:prSet custT="1"/>
      <dgm:spPr/>
      <dgm:t>
        <a:bodyPr/>
        <a:lstStyle/>
        <a:p>
          <a:r>
            <a:rPr lang="ru-RU" sz="1250" b="1" dirty="0" smtClean="0"/>
            <a:t>мониторинг научных разработок по прорывным научным технологиям из топ 1%, 5% научных исследований мира</a:t>
          </a:r>
          <a:endParaRPr lang="ru-RU" sz="1250" b="1" dirty="0"/>
        </a:p>
      </dgm:t>
    </dgm:pt>
    <dgm:pt modelId="{7A0E5F6D-9688-4FC2-A67D-55FDA6C42C77}" type="parTrans" cxnId="{BB34BC6D-C56F-4436-AB0D-A99AAE67095F}">
      <dgm:prSet/>
      <dgm:spPr/>
      <dgm:t>
        <a:bodyPr/>
        <a:lstStyle/>
        <a:p>
          <a:endParaRPr lang="ru-RU"/>
        </a:p>
      </dgm:t>
    </dgm:pt>
    <dgm:pt modelId="{CA2C4F3B-1AD1-4F99-A17B-06180792B5DE}" type="sibTrans" cxnId="{BB34BC6D-C56F-4436-AB0D-A99AAE67095F}">
      <dgm:prSet/>
      <dgm:spPr/>
      <dgm:t>
        <a:bodyPr/>
        <a:lstStyle/>
        <a:p>
          <a:endParaRPr lang="ru-RU"/>
        </a:p>
      </dgm:t>
    </dgm:pt>
    <dgm:pt modelId="{4E982B2B-2387-4D5B-A3B4-7850E01E9165}" type="pres">
      <dgm:prSet presAssocID="{744E7BAF-3232-43AC-9FD2-9FC93A3A024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9EA9D65-0C7D-4B30-A0AB-B892DAF2EFC6}" type="pres">
      <dgm:prSet presAssocID="{32D78FAF-FFCC-4992-8964-B2DFE658B39A}" presName="root" presStyleCnt="0"/>
      <dgm:spPr/>
      <dgm:t>
        <a:bodyPr/>
        <a:lstStyle/>
        <a:p>
          <a:endParaRPr lang="ru-RU"/>
        </a:p>
      </dgm:t>
    </dgm:pt>
    <dgm:pt modelId="{C4BCA6DB-81CE-4866-8295-D0FE98F1ED15}" type="pres">
      <dgm:prSet presAssocID="{32D78FAF-FFCC-4992-8964-B2DFE658B39A}" presName="rootComposite" presStyleCnt="0"/>
      <dgm:spPr/>
      <dgm:t>
        <a:bodyPr/>
        <a:lstStyle/>
        <a:p>
          <a:endParaRPr lang="ru-RU"/>
        </a:p>
      </dgm:t>
    </dgm:pt>
    <dgm:pt modelId="{183DA3B9-10FE-4406-87ED-407D3B063C8F}" type="pres">
      <dgm:prSet presAssocID="{32D78FAF-FFCC-4992-8964-B2DFE658B39A}" presName="rootText" presStyleLbl="node1" presStyleIdx="0" presStyleCnt="3" custScaleX="218523" custScaleY="243568"/>
      <dgm:spPr/>
      <dgm:t>
        <a:bodyPr/>
        <a:lstStyle/>
        <a:p>
          <a:endParaRPr lang="ru-RU"/>
        </a:p>
      </dgm:t>
    </dgm:pt>
    <dgm:pt modelId="{43890C36-6485-4D79-AC08-0640E9188CF4}" type="pres">
      <dgm:prSet presAssocID="{32D78FAF-FFCC-4992-8964-B2DFE658B39A}" presName="rootConnector" presStyleLbl="node1" presStyleIdx="0" presStyleCnt="3"/>
      <dgm:spPr/>
      <dgm:t>
        <a:bodyPr/>
        <a:lstStyle/>
        <a:p>
          <a:endParaRPr lang="ru-RU"/>
        </a:p>
      </dgm:t>
    </dgm:pt>
    <dgm:pt modelId="{EA8F647A-D16E-4698-AB30-182E9DB3CF0F}" type="pres">
      <dgm:prSet presAssocID="{32D78FAF-FFCC-4992-8964-B2DFE658B39A}" presName="childShape" presStyleCnt="0"/>
      <dgm:spPr/>
      <dgm:t>
        <a:bodyPr/>
        <a:lstStyle/>
        <a:p>
          <a:endParaRPr lang="ru-RU"/>
        </a:p>
      </dgm:t>
    </dgm:pt>
    <dgm:pt modelId="{05B6873F-F600-4788-BFDA-87BCDBAF022A}" type="pres">
      <dgm:prSet presAssocID="{4DA2E7F0-B134-4A7D-B0C1-615133B0CD9A}" presName="Name13" presStyleLbl="parChTrans1D2" presStyleIdx="0" presStyleCnt="9"/>
      <dgm:spPr/>
      <dgm:t>
        <a:bodyPr/>
        <a:lstStyle/>
        <a:p>
          <a:endParaRPr lang="ru-RU"/>
        </a:p>
      </dgm:t>
    </dgm:pt>
    <dgm:pt modelId="{F8D5D309-928D-4C18-B6D6-8FFA7375A6EB}" type="pres">
      <dgm:prSet presAssocID="{67555933-D4F2-4C8D-ACAC-E6421E8FD273}" presName="childText" presStyleLbl="bgAcc1" presStyleIdx="0" presStyleCnt="9" custScaleX="200015" custScaleY="1909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D5B9AF-AED8-4E7E-BA4A-79701E250EEF}" type="pres">
      <dgm:prSet presAssocID="{322A50A5-DF8E-4F73-842A-D3C893708407}" presName="Name13" presStyleLbl="parChTrans1D2" presStyleIdx="1" presStyleCnt="9"/>
      <dgm:spPr/>
      <dgm:t>
        <a:bodyPr/>
        <a:lstStyle/>
        <a:p>
          <a:endParaRPr lang="ru-RU"/>
        </a:p>
      </dgm:t>
    </dgm:pt>
    <dgm:pt modelId="{A9DF2DB5-9245-433E-99B3-B4F8F2B36B78}" type="pres">
      <dgm:prSet presAssocID="{24562CC4-9CB3-40AD-A96A-28410D3875FB}" presName="childText" presStyleLbl="bgAcc1" presStyleIdx="1" presStyleCnt="9" custScaleX="201442" custScaleY="1528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99DBD6-421E-464E-8976-8A877267E68F}" type="pres">
      <dgm:prSet presAssocID="{7F3052B9-6B60-4DED-AFA1-AB07E8158E2F}" presName="Name13" presStyleLbl="parChTrans1D2" presStyleIdx="2" presStyleCnt="9"/>
      <dgm:spPr/>
      <dgm:t>
        <a:bodyPr/>
        <a:lstStyle/>
        <a:p>
          <a:endParaRPr lang="ru-RU"/>
        </a:p>
      </dgm:t>
    </dgm:pt>
    <dgm:pt modelId="{14F59C5D-91D0-478A-824B-6D64ECCB8E10}" type="pres">
      <dgm:prSet presAssocID="{9379FDD2-16FF-41BB-A8D0-E3CC330E9A51}" presName="childText" presStyleLbl="bgAcc1" presStyleIdx="2" presStyleCnt="9" custScaleX="198227" custScaleY="1496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1FB861-536C-46FD-AD3A-55E07139A6B2}" type="pres">
      <dgm:prSet presAssocID="{02D62F0E-017B-45D0-99DC-C7934B3CB6F3}" presName="root" presStyleCnt="0"/>
      <dgm:spPr/>
      <dgm:t>
        <a:bodyPr/>
        <a:lstStyle/>
        <a:p>
          <a:endParaRPr lang="ru-RU"/>
        </a:p>
      </dgm:t>
    </dgm:pt>
    <dgm:pt modelId="{49AA5264-B5FC-40B6-A9D5-9D18800FD13B}" type="pres">
      <dgm:prSet presAssocID="{02D62F0E-017B-45D0-99DC-C7934B3CB6F3}" presName="rootComposite" presStyleCnt="0"/>
      <dgm:spPr/>
      <dgm:t>
        <a:bodyPr/>
        <a:lstStyle/>
        <a:p>
          <a:endParaRPr lang="ru-RU"/>
        </a:p>
      </dgm:t>
    </dgm:pt>
    <dgm:pt modelId="{58D023C4-B217-4E3C-9E8D-697FFF68F6CF}" type="pres">
      <dgm:prSet presAssocID="{02D62F0E-017B-45D0-99DC-C7934B3CB6F3}" presName="rootText" presStyleLbl="node1" presStyleIdx="1" presStyleCnt="3" custScaleX="220047" custScaleY="263480"/>
      <dgm:spPr/>
      <dgm:t>
        <a:bodyPr/>
        <a:lstStyle/>
        <a:p>
          <a:endParaRPr lang="ru-RU"/>
        </a:p>
      </dgm:t>
    </dgm:pt>
    <dgm:pt modelId="{AD260518-42DE-44C7-804B-94C033189C69}" type="pres">
      <dgm:prSet presAssocID="{02D62F0E-017B-45D0-99DC-C7934B3CB6F3}" presName="rootConnector" presStyleLbl="node1" presStyleIdx="1" presStyleCnt="3"/>
      <dgm:spPr/>
      <dgm:t>
        <a:bodyPr/>
        <a:lstStyle/>
        <a:p>
          <a:endParaRPr lang="ru-RU"/>
        </a:p>
      </dgm:t>
    </dgm:pt>
    <dgm:pt modelId="{EFAFBD7D-C204-43CD-84D8-8B482DCF0F41}" type="pres">
      <dgm:prSet presAssocID="{02D62F0E-017B-45D0-99DC-C7934B3CB6F3}" presName="childShape" presStyleCnt="0"/>
      <dgm:spPr/>
      <dgm:t>
        <a:bodyPr/>
        <a:lstStyle/>
        <a:p>
          <a:endParaRPr lang="ru-RU"/>
        </a:p>
      </dgm:t>
    </dgm:pt>
    <dgm:pt modelId="{61F38A7A-14BB-4D7F-9A36-648D478B976B}" type="pres">
      <dgm:prSet presAssocID="{1D8AA2FE-8120-4709-8D32-BB5A081A9055}" presName="Name13" presStyleLbl="parChTrans1D2" presStyleIdx="3" presStyleCnt="9"/>
      <dgm:spPr/>
      <dgm:t>
        <a:bodyPr/>
        <a:lstStyle/>
        <a:p>
          <a:endParaRPr lang="ru-RU"/>
        </a:p>
      </dgm:t>
    </dgm:pt>
    <dgm:pt modelId="{B25F4A6D-3538-485A-9E78-8269E6CDFFCD}" type="pres">
      <dgm:prSet presAssocID="{783F9484-D93C-4314-B2EC-231B8B112CED}" presName="childText" presStyleLbl="bgAcc1" presStyleIdx="3" presStyleCnt="9" custScaleX="184644" custScaleY="1486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39893E-48CA-4C78-B87A-99B33FC701CC}" type="pres">
      <dgm:prSet presAssocID="{CB7DB11D-51BE-4781-B461-00F0DACFF1D0}" presName="Name13" presStyleLbl="parChTrans1D2" presStyleIdx="4" presStyleCnt="9"/>
      <dgm:spPr/>
      <dgm:t>
        <a:bodyPr/>
        <a:lstStyle/>
        <a:p>
          <a:endParaRPr lang="ru-RU"/>
        </a:p>
      </dgm:t>
    </dgm:pt>
    <dgm:pt modelId="{0FB79491-254D-4BD1-A130-C0C1EA362A5D}" type="pres">
      <dgm:prSet presAssocID="{0527E3AE-D498-439D-BEFF-7E50082A50B1}" presName="childText" presStyleLbl="bgAcc1" presStyleIdx="4" presStyleCnt="9" custScaleX="180713" custScaleY="1445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8BACBA-75D9-4F4E-A83B-6053CA9D98E0}" type="pres">
      <dgm:prSet presAssocID="{36411939-CCF9-4FBF-ACC7-34DFE6DA016E}" presName="root" presStyleCnt="0"/>
      <dgm:spPr/>
      <dgm:t>
        <a:bodyPr/>
        <a:lstStyle/>
        <a:p>
          <a:endParaRPr lang="ru-RU"/>
        </a:p>
      </dgm:t>
    </dgm:pt>
    <dgm:pt modelId="{EA402C26-65AD-45BE-A438-9C316B2437DD}" type="pres">
      <dgm:prSet presAssocID="{36411939-CCF9-4FBF-ACC7-34DFE6DA016E}" presName="rootComposite" presStyleCnt="0"/>
      <dgm:spPr/>
      <dgm:t>
        <a:bodyPr/>
        <a:lstStyle/>
        <a:p>
          <a:endParaRPr lang="ru-RU"/>
        </a:p>
      </dgm:t>
    </dgm:pt>
    <dgm:pt modelId="{2E0E7344-396A-4E56-A17F-0A4934F7B379}" type="pres">
      <dgm:prSet presAssocID="{36411939-CCF9-4FBF-ACC7-34DFE6DA016E}" presName="rootText" presStyleLbl="node1" presStyleIdx="2" presStyleCnt="3" custScaleX="211298" custScaleY="265943"/>
      <dgm:spPr/>
      <dgm:t>
        <a:bodyPr/>
        <a:lstStyle/>
        <a:p>
          <a:endParaRPr lang="ru-RU"/>
        </a:p>
      </dgm:t>
    </dgm:pt>
    <dgm:pt modelId="{55563E21-AD65-4030-82A0-D9450827C142}" type="pres">
      <dgm:prSet presAssocID="{36411939-CCF9-4FBF-ACC7-34DFE6DA016E}" presName="rootConnector" presStyleLbl="node1" presStyleIdx="2" presStyleCnt="3"/>
      <dgm:spPr/>
      <dgm:t>
        <a:bodyPr/>
        <a:lstStyle/>
        <a:p>
          <a:endParaRPr lang="ru-RU"/>
        </a:p>
      </dgm:t>
    </dgm:pt>
    <dgm:pt modelId="{2118E756-09A8-4559-A29B-4946918B9F32}" type="pres">
      <dgm:prSet presAssocID="{36411939-CCF9-4FBF-ACC7-34DFE6DA016E}" presName="childShape" presStyleCnt="0"/>
      <dgm:spPr/>
      <dgm:t>
        <a:bodyPr/>
        <a:lstStyle/>
        <a:p>
          <a:endParaRPr lang="ru-RU"/>
        </a:p>
      </dgm:t>
    </dgm:pt>
    <dgm:pt modelId="{FF97C5FD-537B-4BBC-B86C-48291737D717}" type="pres">
      <dgm:prSet presAssocID="{A9B382D2-F779-4BB5-A543-0871384875E3}" presName="Name13" presStyleLbl="parChTrans1D2" presStyleIdx="5" presStyleCnt="9"/>
      <dgm:spPr/>
      <dgm:t>
        <a:bodyPr/>
        <a:lstStyle/>
        <a:p>
          <a:endParaRPr lang="ru-RU"/>
        </a:p>
      </dgm:t>
    </dgm:pt>
    <dgm:pt modelId="{71C317C4-CE21-41E8-9DB3-867FFB9451E9}" type="pres">
      <dgm:prSet presAssocID="{F87B8F26-4C3B-445E-B011-00771B5C523A}" presName="childText" presStyleLbl="bgAcc1" presStyleIdx="5" presStyleCnt="9" custScaleX="248243" custScaleY="1549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3F68E2-07BC-4BB5-B57C-7B27E420A660}" type="pres">
      <dgm:prSet presAssocID="{63FA4A7D-84D4-4C85-930B-32B0E253E7D3}" presName="Name13" presStyleLbl="parChTrans1D2" presStyleIdx="6" presStyleCnt="9"/>
      <dgm:spPr/>
      <dgm:t>
        <a:bodyPr/>
        <a:lstStyle/>
        <a:p>
          <a:endParaRPr lang="ru-RU"/>
        </a:p>
      </dgm:t>
    </dgm:pt>
    <dgm:pt modelId="{2AFC4152-E63D-46C9-8043-F8CA65E04BBB}" type="pres">
      <dgm:prSet presAssocID="{AC2D2823-11F4-49D5-A89B-83183F4402F6}" presName="childText" presStyleLbl="bgAcc1" presStyleIdx="6" presStyleCnt="9" custScaleX="247492" custScaleY="1272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D44687-597D-41AB-89FB-27CB4796604A}" type="pres">
      <dgm:prSet presAssocID="{E06D474B-46A5-4DB0-B042-0BD986677247}" presName="Name13" presStyleLbl="parChTrans1D2" presStyleIdx="7" presStyleCnt="9"/>
      <dgm:spPr/>
      <dgm:t>
        <a:bodyPr/>
        <a:lstStyle/>
        <a:p>
          <a:endParaRPr lang="ru-RU"/>
        </a:p>
      </dgm:t>
    </dgm:pt>
    <dgm:pt modelId="{F0D8A9FC-86A4-4EEB-8ED1-98F0FE73A1A3}" type="pres">
      <dgm:prSet presAssocID="{318032C5-2BA2-4114-B3D5-A209E0392ED4}" presName="childText" presStyleLbl="bgAcc1" presStyleIdx="7" presStyleCnt="9" custScaleX="250373" custScaleY="1284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FB82E9-ABB3-4BF2-83AE-F5A4DB9E8D55}" type="pres">
      <dgm:prSet presAssocID="{7A0E5F6D-9688-4FC2-A67D-55FDA6C42C77}" presName="Name13" presStyleLbl="parChTrans1D2" presStyleIdx="8" presStyleCnt="9"/>
      <dgm:spPr/>
      <dgm:t>
        <a:bodyPr/>
        <a:lstStyle/>
        <a:p>
          <a:endParaRPr lang="ru-RU"/>
        </a:p>
      </dgm:t>
    </dgm:pt>
    <dgm:pt modelId="{C3F0105A-A603-4BBE-A183-D8FC48D10ED7}" type="pres">
      <dgm:prSet presAssocID="{1863789A-E782-46DC-BCDB-E872137B8340}" presName="childText" presStyleLbl="bgAcc1" presStyleIdx="8" presStyleCnt="9" custScaleX="250479" custScaleY="1369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CBC9C3-C5DE-43BD-959F-FCE4A7990192}" type="presOf" srcId="{F87B8F26-4C3B-445E-B011-00771B5C523A}" destId="{71C317C4-CE21-41E8-9DB3-867FFB9451E9}" srcOrd="0" destOrd="0" presId="urn:microsoft.com/office/officeart/2005/8/layout/hierarchy3"/>
    <dgm:cxn modelId="{60F74852-7901-4FAB-8E73-B1C1FB425365}" type="presOf" srcId="{1D8AA2FE-8120-4709-8D32-BB5A081A9055}" destId="{61F38A7A-14BB-4D7F-9A36-648D478B976B}" srcOrd="0" destOrd="0" presId="urn:microsoft.com/office/officeart/2005/8/layout/hierarchy3"/>
    <dgm:cxn modelId="{6F9F2EF4-5E2D-4749-8AE8-6D1A1F62B619}" srcId="{36411939-CCF9-4FBF-ACC7-34DFE6DA016E}" destId="{F87B8F26-4C3B-445E-B011-00771B5C523A}" srcOrd="0" destOrd="0" parTransId="{A9B382D2-F779-4BB5-A543-0871384875E3}" sibTransId="{8B154772-461E-40A6-91AA-A07DF1362A53}"/>
    <dgm:cxn modelId="{BB34BC6D-C56F-4436-AB0D-A99AAE67095F}" srcId="{36411939-CCF9-4FBF-ACC7-34DFE6DA016E}" destId="{1863789A-E782-46DC-BCDB-E872137B8340}" srcOrd="3" destOrd="0" parTransId="{7A0E5F6D-9688-4FC2-A67D-55FDA6C42C77}" sibTransId="{CA2C4F3B-1AD1-4F99-A17B-06180792B5DE}"/>
    <dgm:cxn modelId="{197381ED-753A-4571-A967-4638BB03C651}" type="presOf" srcId="{7F3052B9-6B60-4DED-AFA1-AB07E8158E2F}" destId="{6399DBD6-421E-464E-8976-8A877267E68F}" srcOrd="0" destOrd="0" presId="urn:microsoft.com/office/officeart/2005/8/layout/hierarchy3"/>
    <dgm:cxn modelId="{4956E0FC-05E6-46D3-B402-B5BBAE5C1CD3}" srcId="{36411939-CCF9-4FBF-ACC7-34DFE6DA016E}" destId="{AC2D2823-11F4-49D5-A89B-83183F4402F6}" srcOrd="1" destOrd="0" parTransId="{63FA4A7D-84D4-4C85-930B-32B0E253E7D3}" sibTransId="{EDCA553C-2305-45CE-A0FE-2CF8C83EB9BC}"/>
    <dgm:cxn modelId="{768191D4-D915-4A33-AA2D-392D0EB0A59E}" type="presOf" srcId="{7A0E5F6D-9688-4FC2-A67D-55FDA6C42C77}" destId="{64FB82E9-ABB3-4BF2-83AE-F5A4DB9E8D55}" srcOrd="0" destOrd="0" presId="urn:microsoft.com/office/officeart/2005/8/layout/hierarchy3"/>
    <dgm:cxn modelId="{CC96E807-2CCB-4791-8C48-D9FF319DEAFC}" type="presOf" srcId="{67555933-D4F2-4C8D-ACAC-E6421E8FD273}" destId="{F8D5D309-928D-4C18-B6D6-8FFA7375A6EB}" srcOrd="0" destOrd="0" presId="urn:microsoft.com/office/officeart/2005/8/layout/hierarchy3"/>
    <dgm:cxn modelId="{29973098-CCBE-4CDF-A54E-F0135C4B3764}" type="presOf" srcId="{4DA2E7F0-B134-4A7D-B0C1-615133B0CD9A}" destId="{05B6873F-F600-4788-BFDA-87BCDBAF022A}" srcOrd="0" destOrd="0" presId="urn:microsoft.com/office/officeart/2005/8/layout/hierarchy3"/>
    <dgm:cxn modelId="{5810AA91-76F2-4CE2-8132-2F554BB434B5}" srcId="{36411939-CCF9-4FBF-ACC7-34DFE6DA016E}" destId="{318032C5-2BA2-4114-B3D5-A209E0392ED4}" srcOrd="2" destOrd="0" parTransId="{E06D474B-46A5-4DB0-B042-0BD986677247}" sibTransId="{6E3B96ED-C11A-4576-9C34-29C84CF7F82E}"/>
    <dgm:cxn modelId="{FB4F2B6F-B548-4D51-9767-5297AEC3A113}" type="presOf" srcId="{744E7BAF-3232-43AC-9FD2-9FC93A3A024E}" destId="{4E982B2B-2387-4D5B-A3B4-7850E01E9165}" srcOrd="0" destOrd="0" presId="urn:microsoft.com/office/officeart/2005/8/layout/hierarchy3"/>
    <dgm:cxn modelId="{25A75205-36B8-4311-AE60-A3CCFB990909}" srcId="{32D78FAF-FFCC-4992-8964-B2DFE658B39A}" destId="{9379FDD2-16FF-41BB-A8D0-E3CC330E9A51}" srcOrd="2" destOrd="0" parTransId="{7F3052B9-6B60-4DED-AFA1-AB07E8158E2F}" sibTransId="{BE361593-9428-461A-B629-CE82D4C42CB2}"/>
    <dgm:cxn modelId="{C766B7C9-6F77-4ECD-A83F-4F44DA619A44}" type="presOf" srcId="{A9B382D2-F779-4BB5-A543-0871384875E3}" destId="{FF97C5FD-537B-4BBC-B86C-48291737D717}" srcOrd="0" destOrd="0" presId="urn:microsoft.com/office/officeart/2005/8/layout/hierarchy3"/>
    <dgm:cxn modelId="{0BC7F37A-C0AF-42F4-BF3A-4C86EFACA2B0}" type="presOf" srcId="{32D78FAF-FFCC-4992-8964-B2DFE658B39A}" destId="{183DA3B9-10FE-4406-87ED-407D3B063C8F}" srcOrd="0" destOrd="0" presId="urn:microsoft.com/office/officeart/2005/8/layout/hierarchy3"/>
    <dgm:cxn modelId="{74412AE2-5C9D-4474-8BFB-CC664BFBD9AA}" srcId="{02D62F0E-017B-45D0-99DC-C7934B3CB6F3}" destId="{783F9484-D93C-4314-B2EC-231B8B112CED}" srcOrd="0" destOrd="0" parTransId="{1D8AA2FE-8120-4709-8D32-BB5A081A9055}" sibTransId="{BD7C7869-75D2-4800-9EDE-3B8DBD110A6E}"/>
    <dgm:cxn modelId="{BDC8C30C-3B41-42A8-BB41-64DF17A56118}" srcId="{744E7BAF-3232-43AC-9FD2-9FC93A3A024E}" destId="{02D62F0E-017B-45D0-99DC-C7934B3CB6F3}" srcOrd="1" destOrd="0" parTransId="{355FBD90-B7B9-4574-AF6E-B2FD91903D81}" sibTransId="{133A7F18-BD2D-4245-99D8-A87A98E2E56B}"/>
    <dgm:cxn modelId="{2E974906-A24F-463D-8722-22D7D428C501}" type="presOf" srcId="{0527E3AE-D498-439D-BEFF-7E50082A50B1}" destId="{0FB79491-254D-4BD1-A130-C0C1EA362A5D}" srcOrd="0" destOrd="0" presId="urn:microsoft.com/office/officeart/2005/8/layout/hierarchy3"/>
    <dgm:cxn modelId="{7955270B-DD43-4AE9-ACD8-3E2D1E587A10}" srcId="{744E7BAF-3232-43AC-9FD2-9FC93A3A024E}" destId="{36411939-CCF9-4FBF-ACC7-34DFE6DA016E}" srcOrd="2" destOrd="0" parTransId="{8D93E882-61DF-4DA7-8E3E-3B737111050D}" sibTransId="{456D4288-F079-4B8B-A881-52CC27B2EB03}"/>
    <dgm:cxn modelId="{2A5A89D9-5D62-410C-A5BC-9031552B6B5E}" type="presOf" srcId="{02D62F0E-017B-45D0-99DC-C7934B3CB6F3}" destId="{AD260518-42DE-44C7-804B-94C033189C69}" srcOrd="1" destOrd="0" presId="urn:microsoft.com/office/officeart/2005/8/layout/hierarchy3"/>
    <dgm:cxn modelId="{F1F825A3-B7CC-4E7A-9CC8-AE7CD8D3E77A}" srcId="{02D62F0E-017B-45D0-99DC-C7934B3CB6F3}" destId="{0527E3AE-D498-439D-BEFF-7E50082A50B1}" srcOrd="1" destOrd="0" parTransId="{CB7DB11D-51BE-4781-B461-00F0DACFF1D0}" sibTransId="{9E1AA7A4-2E73-425B-B69A-0DDC4BA134F4}"/>
    <dgm:cxn modelId="{641BA912-44E5-44C7-92FF-0C628FE6AA94}" type="presOf" srcId="{318032C5-2BA2-4114-B3D5-A209E0392ED4}" destId="{F0D8A9FC-86A4-4EEB-8ED1-98F0FE73A1A3}" srcOrd="0" destOrd="0" presId="urn:microsoft.com/office/officeart/2005/8/layout/hierarchy3"/>
    <dgm:cxn modelId="{59DF0105-F654-427C-9D81-2D415F8C4968}" type="presOf" srcId="{36411939-CCF9-4FBF-ACC7-34DFE6DA016E}" destId="{55563E21-AD65-4030-82A0-D9450827C142}" srcOrd="1" destOrd="0" presId="urn:microsoft.com/office/officeart/2005/8/layout/hierarchy3"/>
    <dgm:cxn modelId="{ED324210-809A-4FBE-BE09-F6974E891246}" type="presOf" srcId="{24562CC4-9CB3-40AD-A96A-28410D3875FB}" destId="{A9DF2DB5-9245-433E-99B3-B4F8F2B36B78}" srcOrd="0" destOrd="0" presId="urn:microsoft.com/office/officeart/2005/8/layout/hierarchy3"/>
    <dgm:cxn modelId="{47D1832F-BC94-4A2E-B9E6-92A9155234F3}" srcId="{32D78FAF-FFCC-4992-8964-B2DFE658B39A}" destId="{67555933-D4F2-4C8D-ACAC-E6421E8FD273}" srcOrd="0" destOrd="0" parTransId="{4DA2E7F0-B134-4A7D-B0C1-615133B0CD9A}" sibTransId="{15CA36B6-012C-467B-9A85-5FF00B82E085}"/>
    <dgm:cxn modelId="{9EEA5B20-B574-4AE1-9F4B-62462246A706}" type="presOf" srcId="{1863789A-E782-46DC-BCDB-E872137B8340}" destId="{C3F0105A-A603-4BBE-A183-D8FC48D10ED7}" srcOrd="0" destOrd="0" presId="urn:microsoft.com/office/officeart/2005/8/layout/hierarchy3"/>
    <dgm:cxn modelId="{30D4AE2A-5B5C-4FCE-AFA5-42D3EA3A8488}" type="presOf" srcId="{32D78FAF-FFCC-4992-8964-B2DFE658B39A}" destId="{43890C36-6485-4D79-AC08-0640E9188CF4}" srcOrd="1" destOrd="0" presId="urn:microsoft.com/office/officeart/2005/8/layout/hierarchy3"/>
    <dgm:cxn modelId="{94FDF67F-E6CF-4A6F-83D8-93B45B2B2226}" type="presOf" srcId="{9379FDD2-16FF-41BB-A8D0-E3CC330E9A51}" destId="{14F59C5D-91D0-478A-824B-6D64ECCB8E10}" srcOrd="0" destOrd="0" presId="urn:microsoft.com/office/officeart/2005/8/layout/hierarchy3"/>
    <dgm:cxn modelId="{BE4A00B2-8BD3-46A1-89D7-347E24198239}" type="presOf" srcId="{CB7DB11D-51BE-4781-B461-00F0DACFF1D0}" destId="{8A39893E-48CA-4C78-B87A-99B33FC701CC}" srcOrd="0" destOrd="0" presId="urn:microsoft.com/office/officeart/2005/8/layout/hierarchy3"/>
    <dgm:cxn modelId="{02A428F5-A794-4A8A-BD9B-7B1857AD7E79}" srcId="{744E7BAF-3232-43AC-9FD2-9FC93A3A024E}" destId="{32D78FAF-FFCC-4992-8964-B2DFE658B39A}" srcOrd="0" destOrd="0" parTransId="{6E3F5A85-1945-4FD0-9D95-41387735BDAD}" sibTransId="{D192A02A-B905-4770-83EA-7209022AA00D}"/>
    <dgm:cxn modelId="{3CDC74FF-6F3D-49C1-96C2-CD92D89D5C7A}" type="presOf" srcId="{322A50A5-DF8E-4F73-842A-D3C893708407}" destId="{2DD5B9AF-AED8-4E7E-BA4A-79701E250EEF}" srcOrd="0" destOrd="0" presId="urn:microsoft.com/office/officeart/2005/8/layout/hierarchy3"/>
    <dgm:cxn modelId="{0BA1F3CE-10E1-4436-A6B7-3F17C260FD96}" type="presOf" srcId="{E06D474B-46A5-4DB0-B042-0BD986677247}" destId="{C1D44687-597D-41AB-89FB-27CB4796604A}" srcOrd="0" destOrd="0" presId="urn:microsoft.com/office/officeart/2005/8/layout/hierarchy3"/>
    <dgm:cxn modelId="{B85C3AAC-8B1D-438D-A2A9-D602DCA48155}" type="presOf" srcId="{02D62F0E-017B-45D0-99DC-C7934B3CB6F3}" destId="{58D023C4-B217-4E3C-9E8D-697FFF68F6CF}" srcOrd="0" destOrd="0" presId="urn:microsoft.com/office/officeart/2005/8/layout/hierarchy3"/>
    <dgm:cxn modelId="{1C706A80-B3FE-404E-BF95-4034624EFBE6}" type="presOf" srcId="{AC2D2823-11F4-49D5-A89B-83183F4402F6}" destId="{2AFC4152-E63D-46C9-8043-F8CA65E04BBB}" srcOrd="0" destOrd="0" presId="urn:microsoft.com/office/officeart/2005/8/layout/hierarchy3"/>
    <dgm:cxn modelId="{F4316D55-9B7F-4504-8550-8B43D2FE2341}" srcId="{32D78FAF-FFCC-4992-8964-B2DFE658B39A}" destId="{24562CC4-9CB3-40AD-A96A-28410D3875FB}" srcOrd="1" destOrd="0" parTransId="{322A50A5-DF8E-4F73-842A-D3C893708407}" sibTransId="{CE9B17D8-6AD8-4DA7-A515-86E34FE15B26}"/>
    <dgm:cxn modelId="{FB27C5E1-4562-4FF2-A1FA-5C54E88B2CE9}" type="presOf" srcId="{783F9484-D93C-4314-B2EC-231B8B112CED}" destId="{B25F4A6D-3538-485A-9E78-8269E6CDFFCD}" srcOrd="0" destOrd="0" presId="urn:microsoft.com/office/officeart/2005/8/layout/hierarchy3"/>
    <dgm:cxn modelId="{2CB0EC8A-7886-4DF3-9761-3728D626AA63}" type="presOf" srcId="{63FA4A7D-84D4-4C85-930B-32B0E253E7D3}" destId="{873F68E2-07BC-4BB5-B57C-7B27E420A660}" srcOrd="0" destOrd="0" presId="urn:microsoft.com/office/officeart/2005/8/layout/hierarchy3"/>
    <dgm:cxn modelId="{0880B686-E699-4D93-9445-C83B4842B11D}" type="presOf" srcId="{36411939-CCF9-4FBF-ACC7-34DFE6DA016E}" destId="{2E0E7344-396A-4E56-A17F-0A4934F7B379}" srcOrd="0" destOrd="0" presId="urn:microsoft.com/office/officeart/2005/8/layout/hierarchy3"/>
    <dgm:cxn modelId="{26D8DCB0-CC2A-4B84-AC4F-7D59E972FCB2}" type="presParOf" srcId="{4E982B2B-2387-4D5B-A3B4-7850E01E9165}" destId="{B9EA9D65-0C7D-4B30-A0AB-B892DAF2EFC6}" srcOrd="0" destOrd="0" presId="urn:microsoft.com/office/officeart/2005/8/layout/hierarchy3"/>
    <dgm:cxn modelId="{6E1E758D-09F1-4083-AECC-802BEF314059}" type="presParOf" srcId="{B9EA9D65-0C7D-4B30-A0AB-B892DAF2EFC6}" destId="{C4BCA6DB-81CE-4866-8295-D0FE98F1ED15}" srcOrd="0" destOrd="0" presId="urn:microsoft.com/office/officeart/2005/8/layout/hierarchy3"/>
    <dgm:cxn modelId="{51475E32-5EB1-4FBE-B8BF-8A9A3A83C048}" type="presParOf" srcId="{C4BCA6DB-81CE-4866-8295-D0FE98F1ED15}" destId="{183DA3B9-10FE-4406-87ED-407D3B063C8F}" srcOrd="0" destOrd="0" presId="urn:microsoft.com/office/officeart/2005/8/layout/hierarchy3"/>
    <dgm:cxn modelId="{7F77B1C6-A4ED-48BD-A5F0-472274797BB5}" type="presParOf" srcId="{C4BCA6DB-81CE-4866-8295-D0FE98F1ED15}" destId="{43890C36-6485-4D79-AC08-0640E9188CF4}" srcOrd="1" destOrd="0" presId="urn:microsoft.com/office/officeart/2005/8/layout/hierarchy3"/>
    <dgm:cxn modelId="{D33537A8-1832-4596-8772-64D1AA3A5E5B}" type="presParOf" srcId="{B9EA9D65-0C7D-4B30-A0AB-B892DAF2EFC6}" destId="{EA8F647A-D16E-4698-AB30-182E9DB3CF0F}" srcOrd="1" destOrd="0" presId="urn:microsoft.com/office/officeart/2005/8/layout/hierarchy3"/>
    <dgm:cxn modelId="{CAC08B6B-F07E-4BE2-83DB-489232C5AAD2}" type="presParOf" srcId="{EA8F647A-D16E-4698-AB30-182E9DB3CF0F}" destId="{05B6873F-F600-4788-BFDA-87BCDBAF022A}" srcOrd="0" destOrd="0" presId="urn:microsoft.com/office/officeart/2005/8/layout/hierarchy3"/>
    <dgm:cxn modelId="{F1B5D2DC-5047-4FBA-8F73-88C13636383F}" type="presParOf" srcId="{EA8F647A-D16E-4698-AB30-182E9DB3CF0F}" destId="{F8D5D309-928D-4C18-B6D6-8FFA7375A6EB}" srcOrd="1" destOrd="0" presId="urn:microsoft.com/office/officeart/2005/8/layout/hierarchy3"/>
    <dgm:cxn modelId="{490C75DA-B2DD-4768-B574-D5F49DF63CB5}" type="presParOf" srcId="{EA8F647A-D16E-4698-AB30-182E9DB3CF0F}" destId="{2DD5B9AF-AED8-4E7E-BA4A-79701E250EEF}" srcOrd="2" destOrd="0" presId="urn:microsoft.com/office/officeart/2005/8/layout/hierarchy3"/>
    <dgm:cxn modelId="{BFE45C21-9D1F-485D-9B2A-9F49FF2F4EE8}" type="presParOf" srcId="{EA8F647A-D16E-4698-AB30-182E9DB3CF0F}" destId="{A9DF2DB5-9245-433E-99B3-B4F8F2B36B78}" srcOrd="3" destOrd="0" presId="urn:microsoft.com/office/officeart/2005/8/layout/hierarchy3"/>
    <dgm:cxn modelId="{45487217-4E26-4344-88EC-50082DCE2313}" type="presParOf" srcId="{EA8F647A-D16E-4698-AB30-182E9DB3CF0F}" destId="{6399DBD6-421E-464E-8976-8A877267E68F}" srcOrd="4" destOrd="0" presId="urn:microsoft.com/office/officeart/2005/8/layout/hierarchy3"/>
    <dgm:cxn modelId="{21ABE572-268B-4003-BE6F-5642F68E7C76}" type="presParOf" srcId="{EA8F647A-D16E-4698-AB30-182E9DB3CF0F}" destId="{14F59C5D-91D0-478A-824B-6D64ECCB8E10}" srcOrd="5" destOrd="0" presId="urn:microsoft.com/office/officeart/2005/8/layout/hierarchy3"/>
    <dgm:cxn modelId="{830078D9-BF68-4F98-8E6F-60D19C5ADB3E}" type="presParOf" srcId="{4E982B2B-2387-4D5B-A3B4-7850E01E9165}" destId="{6B1FB861-536C-46FD-AD3A-55E07139A6B2}" srcOrd="1" destOrd="0" presId="urn:microsoft.com/office/officeart/2005/8/layout/hierarchy3"/>
    <dgm:cxn modelId="{E1BF683E-6315-4B96-B17C-FED30774F291}" type="presParOf" srcId="{6B1FB861-536C-46FD-AD3A-55E07139A6B2}" destId="{49AA5264-B5FC-40B6-A9D5-9D18800FD13B}" srcOrd="0" destOrd="0" presId="urn:microsoft.com/office/officeart/2005/8/layout/hierarchy3"/>
    <dgm:cxn modelId="{8A06C650-47D4-4C44-9B06-74D6500883BF}" type="presParOf" srcId="{49AA5264-B5FC-40B6-A9D5-9D18800FD13B}" destId="{58D023C4-B217-4E3C-9E8D-697FFF68F6CF}" srcOrd="0" destOrd="0" presId="urn:microsoft.com/office/officeart/2005/8/layout/hierarchy3"/>
    <dgm:cxn modelId="{4B8CD396-15CD-4174-9BF3-9E372E4BC0DE}" type="presParOf" srcId="{49AA5264-B5FC-40B6-A9D5-9D18800FD13B}" destId="{AD260518-42DE-44C7-804B-94C033189C69}" srcOrd="1" destOrd="0" presId="urn:microsoft.com/office/officeart/2005/8/layout/hierarchy3"/>
    <dgm:cxn modelId="{B2FB02CE-1DF3-44B3-AE07-8BE060EEEC92}" type="presParOf" srcId="{6B1FB861-536C-46FD-AD3A-55E07139A6B2}" destId="{EFAFBD7D-C204-43CD-84D8-8B482DCF0F41}" srcOrd="1" destOrd="0" presId="urn:microsoft.com/office/officeart/2005/8/layout/hierarchy3"/>
    <dgm:cxn modelId="{5888AAD5-EB1A-42E3-9EB1-34A662812649}" type="presParOf" srcId="{EFAFBD7D-C204-43CD-84D8-8B482DCF0F41}" destId="{61F38A7A-14BB-4D7F-9A36-648D478B976B}" srcOrd="0" destOrd="0" presId="urn:microsoft.com/office/officeart/2005/8/layout/hierarchy3"/>
    <dgm:cxn modelId="{57B79D62-1519-48B7-A825-34A5350D32D3}" type="presParOf" srcId="{EFAFBD7D-C204-43CD-84D8-8B482DCF0F41}" destId="{B25F4A6D-3538-485A-9E78-8269E6CDFFCD}" srcOrd="1" destOrd="0" presId="urn:microsoft.com/office/officeart/2005/8/layout/hierarchy3"/>
    <dgm:cxn modelId="{0E1266E2-EFDD-46F5-B555-D1AF9DB0A411}" type="presParOf" srcId="{EFAFBD7D-C204-43CD-84D8-8B482DCF0F41}" destId="{8A39893E-48CA-4C78-B87A-99B33FC701CC}" srcOrd="2" destOrd="0" presId="urn:microsoft.com/office/officeart/2005/8/layout/hierarchy3"/>
    <dgm:cxn modelId="{91DBCB02-98E3-4CB4-BCE1-A52BAD810E10}" type="presParOf" srcId="{EFAFBD7D-C204-43CD-84D8-8B482DCF0F41}" destId="{0FB79491-254D-4BD1-A130-C0C1EA362A5D}" srcOrd="3" destOrd="0" presId="urn:microsoft.com/office/officeart/2005/8/layout/hierarchy3"/>
    <dgm:cxn modelId="{B2E92AF2-455A-498C-8028-BEF2519223E5}" type="presParOf" srcId="{4E982B2B-2387-4D5B-A3B4-7850E01E9165}" destId="{E68BACBA-75D9-4F4E-A83B-6053CA9D98E0}" srcOrd="2" destOrd="0" presId="urn:microsoft.com/office/officeart/2005/8/layout/hierarchy3"/>
    <dgm:cxn modelId="{EE1C7244-A021-4D3E-BCC4-E6301AD71749}" type="presParOf" srcId="{E68BACBA-75D9-4F4E-A83B-6053CA9D98E0}" destId="{EA402C26-65AD-45BE-A438-9C316B2437DD}" srcOrd="0" destOrd="0" presId="urn:microsoft.com/office/officeart/2005/8/layout/hierarchy3"/>
    <dgm:cxn modelId="{885B5439-EEA9-4CDB-B25E-53AB42037E3C}" type="presParOf" srcId="{EA402C26-65AD-45BE-A438-9C316B2437DD}" destId="{2E0E7344-396A-4E56-A17F-0A4934F7B379}" srcOrd="0" destOrd="0" presId="urn:microsoft.com/office/officeart/2005/8/layout/hierarchy3"/>
    <dgm:cxn modelId="{FB8AA53A-E3C2-4AFA-9FCA-829A2126B64D}" type="presParOf" srcId="{EA402C26-65AD-45BE-A438-9C316B2437DD}" destId="{55563E21-AD65-4030-82A0-D9450827C142}" srcOrd="1" destOrd="0" presId="urn:microsoft.com/office/officeart/2005/8/layout/hierarchy3"/>
    <dgm:cxn modelId="{153627C8-0179-4A50-825E-EED41597C5B6}" type="presParOf" srcId="{E68BACBA-75D9-4F4E-A83B-6053CA9D98E0}" destId="{2118E756-09A8-4559-A29B-4946918B9F32}" srcOrd="1" destOrd="0" presId="urn:microsoft.com/office/officeart/2005/8/layout/hierarchy3"/>
    <dgm:cxn modelId="{2EF39BF0-7F8E-4F5B-A387-75BD484A2726}" type="presParOf" srcId="{2118E756-09A8-4559-A29B-4946918B9F32}" destId="{FF97C5FD-537B-4BBC-B86C-48291737D717}" srcOrd="0" destOrd="0" presId="urn:microsoft.com/office/officeart/2005/8/layout/hierarchy3"/>
    <dgm:cxn modelId="{65C96BC7-E5AF-42F9-A465-5EB85B8427E0}" type="presParOf" srcId="{2118E756-09A8-4559-A29B-4946918B9F32}" destId="{71C317C4-CE21-41E8-9DB3-867FFB9451E9}" srcOrd="1" destOrd="0" presId="urn:microsoft.com/office/officeart/2005/8/layout/hierarchy3"/>
    <dgm:cxn modelId="{B3166B36-E43C-4DC3-90C3-0518EF1052DE}" type="presParOf" srcId="{2118E756-09A8-4559-A29B-4946918B9F32}" destId="{873F68E2-07BC-4BB5-B57C-7B27E420A660}" srcOrd="2" destOrd="0" presId="urn:microsoft.com/office/officeart/2005/8/layout/hierarchy3"/>
    <dgm:cxn modelId="{347FD517-7C78-41D9-9B4C-E359F03A854B}" type="presParOf" srcId="{2118E756-09A8-4559-A29B-4946918B9F32}" destId="{2AFC4152-E63D-46C9-8043-F8CA65E04BBB}" srcOrd="3" destOrd="0" presId="urn:microsoft.com/office/officeart/2005/8/layout/hierarchy3"/>
    <dgm:cxn modelId="{B81E569B-B49D-4718-98BC-C2F027B70780}" type="presParOf" srcId="{2118E756-09A8-4559-A29B-4946918B9F32}" destId="{C1D44687-597D-41AB-89FB-27CB4796604A}" srcOrd="4" destOrd="0" presId="urn:microsoft.com/office/officeart/2005/8/layout/hierarchy3"/>
    <dgm:cxn modelId="{18523EAF-9715-41B1-9131-976DED44EBE6}" type="presParOf" srcId="{2118E756-09A8-4559-A29B-4946918B9F32}" destId="{F0D8A9FC-86A4-4EEB-8ED1-98F0FE73A1A3}" srcOrd="5" destOrd="0" presId="urn:microsoft.com/office/officeart/2005/8/layout/hierarchy3"/>
    <dgm:cxn modelId="{78D46E1E-6B8D-483A-85F3-80A4CA2772AE}" type="presParOf" srcId="{2118E756-09A8-4559-A29B-4946918B9F32}" destId="{64FB82E9-ABB3-4BF2-83AE-F5A4DB9E8D55}" srcOrd="6" destOrd="0" presId="urn:microsoft.com/office/officeart/2005/8/layout/hierarchy3"/>
    <dgm:cxn modelId="{AD44000E-80EB-405A-B8D5-C30D2AA24AC2}" type="presParOf" srcId="{2118E756-09A8-4559-A29B-4946918B9F32}" destId="{C3F0105A-A603-4BBE-A183-D8FC48D10ED7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F6796F8-5A4C-42BE-B39D-60F9A2AFE4D7}" type="doc">
      <dgm:prSet loTypeId="urn:microsoft.com/office/officeart/2005/8/layout/matrix1" loCatId="matrix" qsTypeId="urn:microsoft.com/office/officeart/2005/8/quickstyle/simple2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6B40A061-1E0C-4DBF-AF31-7971F7B06EB6}">
      <dgm:prSet/>
      <dgm:spPr/>
      <dgm:t>
        <a:bodyPr/>
        <a:lstStyle/>
        <a:p>
          <a:pPr rtl="0"/>
          <a:r>
            <a:rPr lang="ru-RU" b="1" i="0" dirty="0" smtClean="0"/>
            <a:t>Российский</a:t>
          </a:r>
          <a:br>
            <a:rPr lang="ru-RU" b="1" i="0" dirty="0" smtClean="0"/>
          </a:br>
          <a:r>
            <a:rPr lang="ru-RU" b="1" i="0" dirty="0" smtClean="0"/>
            <a:t>индекс научного цитирования</a:t>
          </a:r>
          <a:r>
            <a:rPr lang="ru-RU" b="1" dirty="0" smtClean="0"/>
            <a:t> </a:t>
          </a:r>
          <a:endParaRPr lang="ru-RU" b="1" dirty="0"/>
        </a:p>
      </dgm:t>
    </dgm:pt>
    <dgm:pt modelId="{D3B68D8B-6CEC-4CDC-A420-953012946788}" type="parTrans" cxnId="{5C011840-D543-4505-B89B-D5C43F552B3C}">
      <dgm:prSet/>
      <dgm:spPr/>
      <dgm:t>
        <a:bodyPr/>
        <a:lstStyle/>
        <a:p>
          <a:endParaRPr lang="ru-RU"/>
        </a:p>
      </dgm:t>
    </dgm:pt>
    <dgm:pt modelId="{ED174B9F-74AE-4BFF-9628-7431228EE254}" type="sibTrans" cxnId="{5C011840-D543-4505-B89B-D5C43F552B3C}">
      <dgm:prSet/>
      <dgm:spPr/>
      <dgm:t>
        <a:bodyPr/>
        <a:lstStyle/>
        <a:p>
          <a:endParaRPr lang="ru-RU"/>
        </a:p>
      </dgm:t>
    </dgm:pt>
    <dgm:pt modelId="{CE9AF59D-8999-4270-BC68-33CE67644E2B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b="0" dirty="0"/>
        </a:p>
      </dgm:t>
    </dgm:pt>
    <dgm:pt modelId="{C8AD9792-7136-4A8F-B239-3077A9177852}" type="parTrans" cxnId="{9114F1D7-A05C-440B-B31A-73B8B840706E}">
      <dgm:prSet/>
      <dgm:spPr/>
      <dgm:t>
        <a:bodyPr/>
        <a:lstStyle/>
        <a:p>
          <a:endParaRPr lang="ru-RU"/>
        </a:p>
      </dgm:t>
    </dgm:pt>
    <dgm:pt modelId="{E29C8215-1B24-498A-BF02-F62DF3328A59}" type="sibTrans" cxnId="{9114F1D7-A05C-440B-B31A-73B8B840706E}">
      <dgm:prSet/>
      <dgm:spPr/>
      <dgm:t>
        <a:bodyPr/>
        <a:lstStyle/>
        <a:p>
          <a:endParaRPr lang="ru-RU"/>
        </a:p>
      </dgm:t>
    </dgm:pt>
    <dgm:pt modelId="{026910F7-8B70-45EB-94F3-CA7239FEAF3F}">
      <dgm:prSet/>
      <dgm:spPr/>
      <dgm:t>
        <a:bodyPr/>
        <a:lstStyle/>
        <a:p>
          <a:r>
            <a:rPr lang="ru-RU" b="0" i="0" dirty="0" smtClean="0"/>
            <a:t>размещение материалов </a:t>
          </a:r>
          <a:r>
            <a:rPr lang="ru-RU" b="0" dirty="0" smtClean="0"/>
            <a:t>только через Цифровой </a:t>
          </a:r>
          <a:r>
            <a:rPr lang="ru-RU" b="0" dirty="0" err="1" smtClean="0"/>
            <a:t>репозиторий</a:t>
          </a:r>
          <a:endParaRPr lang="ru-RU" b="0" dirty="0" smtClean="0"/>
        </a:p>
      </dgm:t>
    </dgm:pt>
    <dgm:pt modelId="{7D5F43F5-1233-4EBD-A967-9B87E9AD9F44}" type="parTrans" cxnId="{52E6861B-E4D4-409C-B1CE-135341A28D67}">
      <dgm:prSet/>
      <dgm:spPr/>
      <dgm:t>
        <a:bodyPr/>
        <a:lstStyle/>
        <a:p>
          <a:endParaRPr lang="ru-RU"/>
        </a:p>
      </dgm:t>
    </dgm:pt>
    <dgm:pt modelId="{7682442D-20EA-4BC7-ACE2-8A85433B5582}" type="sibTrans" cxnId="{52E6861B-E4D4-409C-B1CE-135341A28D67}">
      <dgm:prSet/>
      <dgm:spPr/>
      <dgm:t>
        <a:bodyPr/>
        <a:lstStyle/>
        <a:p>
          <a:endParaRPr lang="ru-RU"/>
        </a:p>
      </dgm:t>
    </dgm:pt>
    <dgm:pt modelId="{1B83B60A-6488-43D4-8240-037E9A5AC630}">
      <dgm:prSet/>
      <dgm:spPr/>
      <dgm:t>
        <a:bodyPr/>
        <a:lstStyle/>
        <a:p>
          <a:r>
            <a:rPr lang="ru-RU" dirty="0" smtClean="0"/>
            <a:t>добавлено – 13537 </a:t>
          </a:r>
        </a:p>
        <a:p>
          <a:r>
            <a:rPr lang="ru-RU" dirty="0" smtClean="0"/>
            <a:t>изменено – 18070</a:t>
          </a:r>
          <a:endParaRPr lang="ru-RU" dirty="0"/>
        </a:p>
      </dgm:t>
    </dgm:pt>
    <dgm:pt modelId="{51AC2D38-DDE2-423E-82A2-38F1DFCAB1D6}" type="parTrans" cxnId="{6C483B6B-D85E-4B20-967E-877C194C81E8}">
      <dgm:prSet/>
      <dgm:spPr/>
      <dgm:t>
        <a:bodyPr/>
        <a:lstStyle/>
        <a:p>
          <a:endParaRPr lang="ru-RU"/>
        </a:p>
      </dgm:t>
    </dgm:pt>
    <dgm:pt modelId="{DB337B24-F704-44DA-875A-C7AED6F2BF5A}" type="sibTrans" cxnId="{6C483B6B-D85E-4B20-967E-877C194C81E8}">
      <dgm:prSet/>
      <dgm:spPr/>
      <dgm:t>
        <a:bodyPr/>
        <a:lstStyle/>
        <a:p>
          <a:endParaRPr lang="ru-RU"/>
        </a:p>
      </dgm:t>
    </dgm:pt>
    <dgm:pt modelId="{22960B55-B08D-4D2B-AB70-E17A586285ED}">
      <dgm:prSet/>
      <dgm:spPr/>
      <dgm:t>
        <a:bodyPr/>
        <a:lstStyle/>
        <a:p>
          <a:r>
            <a:rPr lang="en-US" dirty="0" smtClean="0"/>
            <a:t>&gt; </a:t>
          </a:r>
          <a:r>
            <a:rPr lang="ru-RU" dirty="0" smtClean="0"/>
            <a:t>2000 профилей </a:t>
          </a:r>
          <a:r>
            <a:rPr lang="ru-RU" dirty="0" smtClean="0"/>
            <a:t>авторов</a:t>
          </a:r>
          <a:endParaRPr lang="ru-RU" dirty="0"/>
        </a:p>
      </dgm:t>
    </dgm:pt>
    <dgm:pt modelId="{732CB814-AF9F-4577-960E-9FDD8AEEF1B0}" type="parTrans" cxnId="{C20F0D64-523D-4CDE-8FE3-1A2998E05BC6}">
      <dgm:prSet/>
      <dgm:spPr/>
      <dgm:t>
        <a:bodyPr/>
        <a:lstStyle/>
        <a:p>
          <a:endParaRPr lang="ru-RU"/>
        </a:p>
      </dgm:t>
    </dgm:pt>
    <dgm:pt modelId="{37D9FF18-A32F-4E66-9EE1-9D498624B5FF}" type="sibTrans" cxnId="{C20F0D64-523D-4CDE-8FE3-1A2998E05BC6}">
      <dgm:prSet/>
      <dgm:spPr/>
      <dgm:t>
        <a:bodyPr/>
        <a:lstStyle/>
        <a:p>
          <a:endParaRPr lang="ru-RU"/>
        </a:p>
      </dgm:t>
    </dgm:pt>
    <dgm:pt modelId="{09D0F4DC-83A1-401E-9F34-8CBE0C403AC8}" type="pres">
      <dgm:prSet presAssocID="{BF6796F8-5A4C-42BE-B39D-60F9A2AFE4D7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374A939-F0E9-4894-9564-654C2FE17FEA}" type="pres">
      <dgm:prSet presAssocID="{BF6796F8-5A4C-42BE-B39D-60F9A2AFE4D7}" presName="matrix" presStyleCnt="0"/>
      <dgm:spPr/>
    </dgm:pt>
    <dgm:pt modelId="{C85B6D01-8B23-4BE1-8A71-8FFE2E2A182B}" type="pres">
      <dgm:prSet presAssocID="{BF6796F8-5A4C-42BE-B39D-60F9A2AFE4D7}" presName="tile1" presStyleLbl="node1" presStyleIdx="0" presStyleCnt="4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D9641762-17F1-438A-A76A-752533871A97}" type="pres">
      <dgm:prSet presAssocID="{BF6796F8-5A4C-42BE-B39D-60F9A2AFE4D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90D037-3A67-4941-B984-0EE823B34AC3}" type="pres">
      <dgm:prSet presAssocID="{BF6796F8-5A4C-42BE-B39D-60F9A2AFE4D7}" presName="tile2" presStyleLbl="node1" presStyleIdx="1" presStyleCnt="4"/>
      <dgm:spPr/>
      <dgm:t>
        <a:bodyPr/>
        <a:lstStyle/>
        <a:p>
          <a:endParaRPr lang="ru-RU"/>
        </a:p>
      </dgm:t>
    </dgm:pt>
    <dgm:pt modelId="{8344558E-EA02-477D-8B09-AA32E1A3AA42}" type="pres">
      <dgm:prSet presAssocID="{BF6796F8-5A4C-42BE-B39D-60F9A2AFE4D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7713D1-EA98-4667-A27B-5A1B188480FA}" type="pres">
      <dgm:prSet presAssocID="{BF6796F8-5A4C-42BE-B39D-60F9A2AFE4D7}" presName="tile3" presStyleLbl="node1" presStyleIdx="2" presStyleCnt="4"/>
      <dgm:spPr/>
      <dgm:t>
        <a:bodyPr/>
        <a:lstStyle/>
        <a:p>
          <a:endParaRPr lang="ru-RU"/>
        </a:p>
      </dgm:t>
    </dgm:pt>
    <dgm:pt modelId="{73275766-604E-403D-AD6F-2247B1676E5C}" type="pres">
      <dgm:prSet presAssocID="{BF6796F8-5A4C-42BE-B39D-60F9A2AFE4D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7442DD-CDDC-4C77-A925-DCA7405B1C03}" type="pres">
      <dgm:prSet presAssocID="{BF6796F8-5A4C-42BE-B39D-60F9A2AFE4D7}" presName="tile4" presStyleLbl="node1" presStyleIdx="3" presStyleCnt="4"/>
      <dgm:spPr/>
      <dgm:t>
        <a:bodyPr/>
        <a:lstStyle/>
        <a:p>
          <a:endParaRPr lang="ru-RU"/>
        </a:p>
      </dgm:t>
    </dgm:pt>
    <dgm:pt modelId="{5FBA0136-07FB-4627-9D9D-FF2CB7AC6F78}" type="pres">
      <dgm:prSet presAssocID="{BF6796F8-5A4C-42BE-B39D-60F9A2AFE4D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E276A3-0DF2-428F-8605-3FC731550955}" type="pres">
      <dgm:prSet presAssocID="{BF6796F8-5A4C-42BE-B39D-60F9A2AFE4D7}" presName="centerTile" presStyleLbl="fgShp" presStyleIdx="0" presStyleCnt="1" custScaleX="207650" custScaleY="7179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F0A18208-F48E-46C8-A41C-8D65600E4A38}" type="presOf" srcId="{026910F7-8B70-45EB-94F3-CA7239FEAF3F}" destId="{8344558E-EA02-477D-8B09-AA32E1A3AA42}" srcOrd="1" destOrd="0" presId="urn:microsoft.com/office/officeart/2005/8/layout/matrix1"/>
    <dgm:cxn modelId="{D2ABF04D-6837-4642-8648-30C97AB18621}" type="presOf" srcId="{CE9AF59D-8999-4270-BC68-33CE67644E2B}" destId="{C85B6D01-8B23-4BE1-8A71-8FFE2E2A182B}" srcOrd="0" destOrd="0" presId="urn:microsoft.com/office/officeart/2005/8/layout/matrix1"/>
    <dgm:cxn modelId="{D644F33C-CA5A-4146-B292-CBB85AF371D3}" type="presOf" srcId="{CE9AF59D-8999-4270-BC68-33CE67644E2B}" destId="{D9641762-17F1-438A-A76A-752533871A97}" srcOrd="1" destOrd="0" presId="urn:microsoft.com/office/officeart/2005/8/layout/matrix1"/>
    <dgm:cxn modelId="{1AFB8E9E-CF6A-4DFB-818B-CB1924E4D53E}" type="presOf" srcId="{1B83B60A-6488-43D4-8240-037E9A5AC630}" destId="{137713D1-EA98-4667-A27B-5A1B188480FA}" srcOrd="0" destOrd="0" presId="urn:microsoft.com/office/officeart/2005/8/layout/matrix1"/>
    <dgm:cxn modelId="{5C011840-D543-4505-B89B-D5C43F552B3C}" srcId="{BF6796F8-5A4C-42BE-B39D-60F9A2AFE4D7}" destId="{6B40A061-1E0C-4DBF-AF31-7971F7B06EB6}" srcOrd="0" destOrd="0" parTransId="{D3B68D8B-6CEC-4CDC-A420-953012946788}" sibTransId="{ED174B9F-74AE-4BFF-9628-7431228EE254}"/>
    <dgm:cxn modelId="{6C483B6B-D85E-4B20-967E-877C194C81E8}" srcId="{6B40A061-1E0C-4DBF-AF31-7971F7B06EB6}" destId="{1B83B60A-6488-43D4-8240-037E9A5AC630}" srcOrd="2" destOrd="0" parTransId="{51AC2D38-DDE2-423E-82A2-38F1DFCAB1D6}" sibTransId="{DB337B24-F704-44DA-875A-C7AED6F2BF5A}"/>
    <dgm:cxn modelId="{6E2A03D8-F25F-46F0-9969-0FF7AA792486}" type="presOf" srcId="{22960B55-B08D-4D2B-AB70-E17A586285ED}" destId="{5FBA0136-07FB-4627-9D9D-FF2CB7AC6F78}" srcOrd="1" destOrd="0" presId="urn:microsoft.com/office/officeart/2005/8/layout/matrix1"/>
    <dgm:cxn modelId="{6A9B3A6D-5740-4EA2-9FEF-3F6F94167BB5}" type="presOf" srcId="{22960B55-B08D-4D2B-AB70-E17A586285ED}" destId="{AC7442DD-CDDC-4C77-A925-DCA7405B1C03}" srcOrd="0" destOrd="0" presId="urn:microsoft.com/office/officeart/2005/8/layout/matrix1"/>
    <dgm:cxn modelId="{53652D41-A5D7-4EF5-8E8F-21F0163A3DCC}" type="presOf" srcId="{1B83B60A-6488-43D4-8240-037E9A5AC630}" destId="{73275766-604E-403D-AD6F-2247B1676E5C}" srcOrd="1" destOrd="0" presId="urn:microsoft.com/office/officeart/2005/8/layout/matrix1"/>
    <dgm:cxn modelId="{C20F0D64-523D-4CDE-8FE3-1A2998E05BC6}" srcId="{6B40A061-1E0C-4DBF-AF31-7971F7B06EB6}" destId="{22960B55-B08D-4D2B-AB70-E17A586285ED}" srcOrd="3" destOrd="0" parTransId="{732CB814-AF9F-4577-960E-9FDD8AEEF1B0}" sibTransId="{37D9FF18-A32F-4E66-9EE1-9D498624B5FF}"/>
    <dgm:cxn modelId="{572582D4-9980-4AD5-8FB8-A6C4BF426622}" type="presOf" srcId="{6B40A061-1E0C-4DBF-AF31-7971F7B06EB6}" destId="{37E276A3-0DF2-428F-8605-3FC731550955}" srcOrd="0" destOrd="0" presId="urn:microsoft.com/office/officeart/2005/8/layout/matrix1"/>
    <dgm:cxn modelId="{29373D60-5181-42C3-9E9F-63D5CF5C644B}" type="presOf" srcId="{026910F7-8B70-45EB-94F3-CA7239FEAF3F}" destId="{6A90D037-3A67-4941-B984-0EE823B34AC3}" srcOrd="0" destOrd="0" presId="urn:microsoft.com/office/officeart/2005/8/layout/matrix1"/>
    <dgm:cxn modelId="{9114F1D7-A05C-440B-B31A-73B8B840706E}" srcId="{6B40A061-1E0C-4DBF-AF31-7971F7B06EB6}" destId="{CE9AF59D-8999-4270-BC68-33CE67644E2B}" srcOrd="0" destOrd="0" parTransId="{C8AD9792-7136-4A8F-B239-3077A9177852}" sibTransId="{E29C8215-1B24-498A-BF02-F62DF3328A59}"/>
    <dgm:cxn modelId="{52E6861B-E4D4-409C-B1CE-135341A28D67}" srcId="{6B40A061-1E0C-4DBF-AF31-7971F7B06EB6}" destId="{026910F7-8B70-45EB-94F3-CA7239FEAF3F}" srcOrd="1" destOrd="0" parTransId="{7D5F43F5-1233-4EBD-A967-9B87E9AD9F44}" sibTransId="{7682442D-20EA-4BC7-ACE2-8A85433B5582}"/>
    <dgm:cxn modelId="{23952669-884F-4D97-BC06-5D0A246C6F35}" type="presOf" srcId="{BF6796F8-5A4C-42BE-B39D-60F9A2AFE4D7}" destId="{09D0F4DC-83A1-401E-9F34-8CBE0C403AC8}" srcOrd="0" destOrd="0" presId="urn:microsoft.com/office/officeart/2005/8/layout/matrix1"/>
    <dgm:cxn modelId="{098EA51D-0679-4223-BCB9-E5936A3D4A90}" type="presParOf" srcId="{09D0F4DC-83A1-401E-9F34-8CBE0C403AC8}" destId="{0374A939-F0E9-4894-9564-654C2FE17FEA}" srcOrd="0" destOrd="0" presId="urn:microsoft.com/office/officeart/2005/8/layout/matrix1"/>
    <dgm:cxn modelId="{01A25723-A016-4BCA-B72C-ED5ABAB87639}" type="presParOf" srcId="{0374A939-F0E9-4894-9564-654C2FE17FEA}" destId="{C85B6D01-8B23-4BE1-8A71-8FFE2E2A182B}" srcOrd="0" destOrd="0" presId="urn:microsoft.com/office/officeart/2005/8/layout/matrix1"/>
    <dgm:cxn modelId="{6DA7C716-A269-4DCC-9536-9291EE30E74F}" type="presParOf" srcId="{0374A939-F0E9-4894-9564-654C2FE17FEA}" destId="{D9641762-17F1-438A-A76A-752533871A97}" srcOrd="1" destOrd="0" presId="urn:microsoft.com/office/officeart/2005/8/layout/matrix1"/>
    <dgm:cxn modelId="{B86BEC07-D2F0-42CB-A6E3-87D8E199ABA0}" type="presParOf" srcId="{0374A939-F0E9-4894-9564-654C2FE17FEA}" destId="{6A90D037-3A67-4941-B984-0EE823B34AC3}" srcOrd="2" destOrd="0" presId="urn:microsoft.com/office/officeart/2005/8/layout/matrix1"/>
    <dgm:cxn modelId="{E66A6FAA-1095-4451-8A21-F28A36C6AE8E}" type="presParOf" srcId="{0374A939-F0E9-4894-9564-654C2FE17FEA}" destId="{8344558E-EA02-477D-8B09-AA32E1A3AA42}" srcOrd="3" destOrd="0" presId="urn:microsoft.com/office/officeart/2005/8/layout/matrix1"/>
    <dgm:cxn modelId="{15BF845A-9514-4267-9BE7-A2CFCF5DEEC5}" type="presParOf" srcId="{0374A939-F0E9-4894-9564-654C2FE17FEA}" destId="{137713D1-EA98-4667-A27B-5A1B188480FA}" srcOrd="4" destOrd="0" presId="urn:microsoft.com/office/officeart/2005/8/layout/matrix1"/>
    <dgm:cxn modelId="{64BC2315-616F-4FB6-8DD4-033BD7D4FA9E}" type="presParOf" srcId="{0374A939-F0E9-4894-9564-654C2FE17FEA}" destId="{73275766-604E-403D-AD6F-2247B1676E5C}" srcOrd="5" destOrd="0" presId="urn:microsoft.com/office/officeart/2005/8/layout/matrix1"/>
    <dgm:cxn modelId="{3A73BFCD-2D4D-4596-A7A6-7F82E920F98F}" type="presParOf" srcId="{0374A939-F0E9-4894-9564-654C2FE17FEA}" destId="{AC7442DD-CDDC-4C77-A925-DCA7405B1C03}" srcOrd="6" destOrd="0" presId="urn:microsoft.com/office/officeart/2005/8/layout/matrix1"/>
    <dgm:cxn modelId="{A769E316-35F0-45A9-9FFD-E17F87C055D8}" type="presParOf" srcId="{0374A939-F0E9-4894-9564-654C2FE17FEA}" destId="{5FBA0136-07FB-4627-9D9D-FF2CB7AC6F78}" srcOrd="7" destOrd="0" presId="urn:microsoft.com/office/officeart/2005/8/layout/matrix1"/>
    <dgm:cxn modelId="{048E4705-730B-46C6-99D2-53C34CC0E039}" type="presParOf" srcId="{09D0F4DC-83A1-401E-9F34-8CBE0C403AC8}" destId="{37E276A3-0DF2-428F-8605-3FC73155095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CB8AB80-F28D-4676-869D-E00769F7A867}" type="doc">
      <dgm:prSet loTypeId="urn:microsoft.com/office/officeart/2005/8/layout/hierarchy4" loCatId="list" qsTypeId="urn:microsoft.com/office/officeart/2005/8/quickstyle/simple2" qsCatId="simple" csTypeId="urn:microsoft.com/office/officeart/2005/8/colors/accent5_1" csCatId="accent5" phldr="1"/>
      <dgm:spPr/>
    </dgm:pt>
    <dgm:pt modelId="{9DCC0106-50E2-4159-88EB-73BB31E6D4D8}">
      <dgm:prSet/>
      <dgm:spPr/>
      <dgm:t>
        <a:bodyPr/>
        <a:lstStyle/>
        <a:p>
          <a:r>
            <a:rPr lang="ru-RU" dirty="0" smtClean="0"/>
            <a:t>аналитические справки о  публикации результатов научной деятельности</a:t>
          </a:r>
        </a:p>
      </dgm:t>
    </dgm:pt>
    <dgm:pt modelId="{CC51D05E-0B58-4955-BD36-39A1F44307AC}" type="parTrans" cxnId="{58FD4AEA-4A03-43EB-AABF-2EB259684F8F}">
      <dgm:prSet/>
      <dgm:spPr/>
      <dgm:t>
        <a:bodyPr/>
        <a:lstStyle/>
        <a:p>
          <a:endParaRPr lang="ru-RU"/>
        </a:p>
      </dgm:t>
    </dgm:pt>
    <dgm:pt modelId="{137B2DE9-371C-4222-8508-40CEDA3DF114}" type="sibTrans" cxnId="{58FD4AEA-4A03-43EB-AABF-2EB259684F8F}">
      <dgm:prSet/>
      <dgm:spPr/>
      <dgm:t>
        <a:bodyPr/>
        <a:lstStyle/>
        <a:p>
          <a:endParaRPr lang="ru-RU"/>
        </a:p>
      </dgm:t>
    </dgm:pt>
    <dgm:pt modelId="{B4284F57-FE63-4029-8B25-2572437485DE}">
      <dgm:prSet/>
      <dgm:spPr/>
      <dgm:t>
        <a:bodyPr/>
        <a:lstStyle/>
        <a:p>
          <a:r>
            <a:rPr lang="ru-RU" dirty="0" smtClean="0"/>
            <a:t>сведения для рейтингов (Интерфакс, </a:t>
          </a:r>
          <a:r>
            <a:rPr lang="en-US" dirty="0" err="1" smtClean="0"/>
            <a:t>RAEX</a:t>
          </a:r>
          <a:r>
            <a:rPr lang="ru-RU" dirty="0" smtClean="0"/>
            <a:t>, </a:t>
          </a:r>
          <a:r>
            <a:rPr lang="ru-RU" dirty="0" err="1" smtClean="0"/>
            <a:t>Times</a:t>
          </a:r>
          <a:r>
            <a:rPr lang="ru-RU" dirty="0" smtClean="0"/>
            <a:t> </a:t>
          </a:r>
          <a:r>
            <a:rPr lang="ru-RU" dirty="0" err="1" smtClean="0"/>
            <a:t>Higher</a:t>
          </a:r>
          <a:r>
            <a:rPr lang="ru-RU" dirty="0" smtClean="0"/>
            <a:t> </a:t>
          </a:r>
          <a:r>
            <a:rPr lang="ru-RU" dirty="0" err="1" smtClean="0"/>
            <a:t>Education</a:t>
          </a:r>
          <a:r>
            <a:rPr lang="ru-RU" dirty="0" smtClean="0"/>
            <a:t>, </a:t>
          </a:r>
          <a:r>
            <a:rPr lang="en-US" dirty="0" smtClean="0"/>
            <a:t>QS</a:t>
          </a:r>
          <a:r>
            <a:rPr lang="ru-RU" dirty="0" smtClean="0"/>
            <a:t> и др.), мониторингов деятельности научных организаций в разрезе публикационной активности.</a:t>
          </a:r>
        </a:p>
      </dgm:t>
    </dgm:pt>
    <dgm:pt modelId="{897F1997-AC45-4573-8F10-44F8C4A93283}" type="parTrans" cxnId="{5D5551F5-EB51-4E81-A55A-0D3556D96701}">
      <dgm:prSet/>
      <dgm:spPr/>
      <dgm:t>
        <a:bodyPr/>
        <a:lstStyle/>
        <a:p>
          <a:endParaRPr lang="ru-RU"/>
        </a:p>
      </dgm:t>
    </dgm:pt>
    <dgm:pt modelId="{5B458FC5-AAE3-4E99-A956-1CCDF144EAB8}" type="sibTrans" cxnId="{5D5551F5-EB51-4E81-A55A-0D3556D96701}">
      <dgm:prSet/>
      <dgm:spPr/>
      <dgm:t>
        <a:bodyPr/>
        <a:lstStyle/>
        <a:p>
          <a:endParaRPr lang="ru-RU"/>
        </a:p>
      </dgm:t>
    </dgm:pt>
    <dgm:pt modelId="{959F1FC1-C827-427C-9ADF-A5F3F7FDB7E6}">
      <dgm:prSet/>
      <dgm:spPr/>
      <dgm:t>
        <a:bodyPr/>
        <a:lstStyle/>
        <a:p>
          <a:r>
            <a:rPr lang="ru-RU" dirty="0" smtClean="0"/>
            <a:t>сведения при подготовке заявок на участие в конкурсах министерств и ведомств, научных фондов, организаций реального сектора экономики</a:t>
          </a:r>
        </a:p>
      </dgm:t>
    </dgm:pt>
    <dgm:pt modelId="{91F656A2-6439-477D-B42D-021CE03DF17A}" type="parTrans" cxnId="{53EEF0C7-C519-4A78-AC22-C8011AD72834}">
      <dgm:prSet/>
      <dgm:spPr/>
      <dgm:t>
        <a:bodyPr/>
        <a:lstStyle/>
        <a:p>
          <a:endParaRPr lang="ru-RU"/>
        </a:p>
      </dgm:t>
    </dgm:pt>
    <dgm:pt modelId="{F5CEBE72-4CAC-4329-973E-EA6F1E2AE1F6}" type="sibTrans" cxnId="{53EEF0C7-C519-4A78-AC22-C8011AD72834}">
      <dgm:prSet/>
      <dgm:spPr/>
      <dgm:t>
        <a:bodyPr/>
        <a:lstStyle/>
        <a:p>
          <a:endParaRPr lang="ru-RU"/>
        </a:p>
      </dgm:t>
    </dgm:pt>
    <dgm:pt modelId="{8A33C100-0EAC-4039-ADEE-51335E41DF52}" type="pres">
      <dgm:prSet presAssocID="{4CB8AB80-F28D-4676-869D-E00769F7A86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21A51EA-2DE6-4842-99F9-635E58FF865E}" type="pres">
      <dgm:prSet presAssocID="{9DCC0106-50E2-4159-88EB-73BB31E6D4D8}" presName="vertOne" presStyleCnt="0"/>
      <dgm:spPr/>
    </dgm:pt>
    <dgm:pt modelId="{AD127F65-C087-4EF3-8DFD-157E678F5DF1}" type="pres">
      <dgm:prSet presAssocID="{9DCC0106-50E2-4159-88EB-73BB31E6D4D8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D9E770-8F95-4318-81AB-4297075639BB}" type="pres">
      <dgm:prSet presAssocID="{9DCC0106-50E2-4159-88EB-73BB31E6D4D8}" presName="horzOne" presStyleCnt="0"/>
      <dgm:spPr/>
    </dgm:pt>
    <dgm:pt modelId="{196A3A2F-0EB7-488C-90EF-0AC94FBDA5C6}" type="pres">
      <dgm:prSet presAssocID="{137B2DE9-371C-4222-8508-40CEDA3DF114}" presName="sibSpaceOne" presStyleCnt="0"/>
      <dgm:spPr/>
    </dgm:pt>
    <dgm:pt modelId="{78C08AEB-3777-4846-A9AB-4E7AB16770F4}" type="pres">
      <dgm:prSet presAssocID="{B4284F57-FE63-4029-8B25-2572437485DE}" presName="vertOne" presStyleCnt="0"/>
      <dgm:spPr/>
    </dgm:pt>
    <dgm:pt modelId="{3B11D85F-EAC5-47E7-8286-64229A15EC10}" type="pres">
      <dgm:prSet presAssocID="{B4284F57-FE63-4029-8B25-2572437485DE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92648C-C7CC-4525-A876-2283F43639DC}" type="pres">
      <dgm:prSet presAssocID="{B4284F57-FE63-4029-8B25-2572437485DE}" presName="horzOne" presStyleCnt="0"/>
      <dgm:spPr/>
    </dgm:pt>
    <dgm:pt modelId="{5F4B4154-85E5-4949-808E-E588D5B39DE9}" type="pres">
      <dgm:prSet presAssocID="{5B458FC5-AAE3-4E99-A956-1CCDF144EAB8}" presName="sibSpaceOne" presStyleCnt="0"/>
      <dgm:spPr/>
    </dgm:pt>
    <dgm:pt modelId="{BC8EA2E0-0A7A-413B-8F85-0B60595EF950}" type="pres">
      <dgm:prSet presAssocID="{959F1FC1-C827-427C-9ADF-A5F3F7FDB7E6}" presName="vertOne" presStyleCnt="0"/>
      <dgm:spPr/>
    </dgm:pt>
    <dgm:pt modelId="{8644D7F5-BA2E-4CEB-82C3-2C63B45DF554}" type="pres">
      <dgm:prSet presAssocID="{959F1FC1-C827-427C-9ADF-A5F3F7FDB7E6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F420CC-8933-4285-9993-AA79D83EDFC0}" type="pres">
      <dgm:prSet presAssocID="{959F1FC1-C827-427C-9ADF-A5F3F7FDB7E6}" presName="horzOne" presStyleCnt="0"/>
      <dgm:spPr/>
    </dgm:pt>
  </dgm:ptLst>
  <dgm:cxnLst>
    <dgm:cxn modelId="{58FD4AEA-4A03-43EB-AABF-2EB259684F8F}" srcId="{4CB8AB80-F28D-4676-869D-E00769F7A867}" destId="{9DCC0106-50E2-4159-88EB-73BB31E6D4D8}" srcOrd="0" destOrd="0" parTransId="{CC51D05E-0B58-4955-BD36-39A1F44307AC}" sibTransId="{137B2DE9-371C-4222-8508-40CEDA3DF114}"/>
    <dgm:cxn modelId="{12FF1F62-A8E4-4E00-9A34-436F48CDAAA2}" type="presOf" srcId="{4CB8AB80-F28D-4676-869D-E00769F7A867}" destId="{8A33C100-0EAC-4039-ADEE-51335E41DF52}" srcOrd="0" destOrd="0" presId="urn:microsoft.com/office/officeart/2005/8/layout/hierarchy4"/>
    <dgm:cxn modelId="{100A2D3D-BE50-49DC-AA64-4AD789100244}" type="presOf" srcId="{959F1FC1-C827-427C-9ADF-A5F3F7FDB7E6}" destId="{8644D7F5-BA2E-4CEB-82C3-2C63B45DF554}" srcOrd="0" destOrd="0" presId="urn:microsoft.com/office/officeart/2005/8/layout/hierarchy4"/>
    <dgm:cxn modelId="{53EEF0C7-C519-4A78-AC22-C8011AD72834}" srcId="{4CB8AB80-F28D-4676-869D-E00769F7A867}" destId="{959F1FC1-C827-427C-9ADF-A5F3F7FDB7E6}" srcOrd="2" destOrd="0" parTransId="{91F656A2-6439-477D-B42D-021CE03DF17A}" sibTransId="{F5CEBE72-4CAC-4329-973E-EA6F1E2AE1F6}"/>
    <dgm:cxn modelId="{5D5551F5-EB51-4E81-A55A-0D3556D96701}" srcId="{4CB8AB80-F28D-4676-869D-E00769F7A867}" destId="{B4284F57-FE63-4029-8B25-2572437485DE}" srcOrd="1" destOrd="0" parTransId="{897F1997-AC45-4573-8F10-44F8C4A93283}" sibTransId="{5B458FC5-AAE3-4E99-A956-1CCDF144EAB8}"/>
    <dgm:cxn modelId="{20F8CFEB-1742-44B6-8715-7C88EB3901A1}" type="presOf" srcId="{9DCC0106-50E2-4159-88EB-73BB31E6D4D8}" destId="{AD127F65-C087-4EF3-8DFD-157E678F5DF1}" srcOrd="0" destOrd="0" presId="urn:microsoft.com/office/officeart/2005/8/layout/hierarchy4"/>
    <dgm:cxn modelId="{1D9E3337-49A4-47C4-8917-A000686D2899}" type="presOf" srcId="{B4284F57-FE63-4029-8B25-2572437485DE}" destId="{3B11D85F-EAC5-47E7-8286-64229A15EC10}" srcOrd="0" destOrd="0" presId="urn:microsoft.com/office/officeart/2005/8/layout/hierarchy4"/>
    <dgm:cxn modelId="{048404FD-CC14-4F6F-A748-0E9332A16501}" type="presParOf" srcId="{8A33C100-0EAC-4039-ADEE-51335E41DF52}" destId="{921A51EA-2DE6-4842-99F9-635E58FF865E}" srcOrd="0" destOrd="0" presId="urn:microsoft.com/office/officeart/2005/8/layout/hierarchy4"/>
    <dgm:cxn modelId="{DF5FF782-8287-4C61-A197-9178C86A5D99}" type="presParOf" srcId="{921A51EA-2DE6-4842-99F9-635E58FF865E}" destId="{AD127F65-C087-4EF3-8DFD-157E678F5DF1}" srcOrd="0" destOrd="0" presId="urn:microsoft.com/office/officeart/2005/8/layout/hierarchy4"/>
    <dgm:cxn modelId="{BD4ACA6C-A5AA-41FA-B8B3-4B15BF9F8122}" type="presParOf" srcId="{921A51EA-2DE6-4842-99F9-635E58FF865E}" destId="{53D9E770-8F95-4318-81AB-4297075639BB}" srcOrd="1" destOrd="0" presId="urn:microsoft.com/office/officeart/2005/8/layout/hierarchy4"/>
    <dgm:cxn modelId="{48FCBBB8-4FFF-414F-8705-079B505FF065}" type="presParOf" srcId="{8A33C100-0EAC-4039-ADEE-51335E41DF52}" destId="{196A3A2F-0EB7-488C-90EF-0AC94FBDA5C6}" srcOrd="1" destOrd="0" presId="urn:microsoft.com/office/officeart/2005/8/layout/hierarchy4"/>
    <dgm:cxn modelId="{EE383F43-95A4-416B-940B-40903C6FABDE}" type="presParOf" srcId="{8A33C100-0EAC-4039-ADEE-51335E41DF52}" destId="{78C08AEB-3777-4846-A9AB-4E7AB16770F4}" srcOrd="2" destOrd="0" presId="urn:microsoft.com/office/officeart/2005/8/layout/hierarchy4"/>
    <dgm:cxn modelId="{4A2FBE33-C86B-4250-B4C7-7265EE19A599}" type="presParOf" srcId="{78C08AEB-3777-4846-A9AB-4E7AB16770F4}" destId="{3B11D85F-EAC5-47E7-8286-64229A15EC10}" srcOrd="0" destOrd="0" presId="urn:microsoft.com/office/officeart/2005/8/layout/hierarchy4"/>
    <dgm:cxn modelId="{76037A0C-3754-413D-BED7-72EC49E007F3}" type="presParOf" srcId="{78C08AEB-3777-4846-A9AB-4E7AB16770F4}" destId="{5B92648C-C7CC-4525-A876-2283F43639DC}" srcOrd="1" destOrd="0" presId="urn:microsoft.com/office/officeart/2005/8/layout/hierarchy4"/>
    <dgm:cxn modelId="{76645B5E-35DB-4EF2-8856-44DA193FE9F3}" type="presParOf" srcId="{8A33C100-0EAC-4039-ADEE-51335E41DF52}" destId="{5F4B4154-85E5-4949-808E-E588D5B39DE9}" srcOrd="3" destOrd="0" presId="urn:microsoft.com/office/officeart/2005/8/layout/hierarchy4"/>
    <dgm:cxn modelId="{09EEB52C-A40F-4B0D-9FDC-86395329F54F}" type="presParOf" srcId="{8A33C100-0EAC-4039-ADEE-51335E41DF52}" destId="{BC8EA2E0-0A7A-413B-8F85-0B60595EF950}" srcOrd="4" destOrd="0" presId="urn:microsoft.com/office/officeart/2005/8/layout/hierarchy4"/>
    <dgm:cxn modelId="{631839E0-0CDE-4484-B254-673391469457}" type="presParOf" srcId="{BC8EA2E0-0A7A-413B-8F85-0B60595EF950}" destId="{8644D7F5-BA2E-4CEB-82C3-2C63B45DF554}" srcOrd="0" destOrd="0" presId="urn:microsoft.com/office/officeart/2005/8/layout/hierarchy4"/>
    <dgm:cxn modelId="{00F3300F-47F1-4131-AF4F-00272E314B98}" type="presParOf" srcId="{BC8EA2E0-0A7A-413B-8F85-0B60595EF950}" destId="{95F420CC-8933-4285-9993-AA79D83EDFC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E8CE88-F0A6-45BB-BA51-CF2BFA5B165F}">
      <dsp:nvSpPr>
        <dsp:cNvPr id="0" name=""/>
        <dsp:cNvSpPr/>
      </dsp:nvSpPr>
      <dsp:spPr>
        <a:xfrm rot="16200000">
          <a:off x="756084" y="-756084"/>
          <a:ext cx="2880320" cy="4392488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доступ к электронным научно-образовательным полнотекстовым ресурсам</a:t>
          </a:r>
          <a:endParaRPr lang="ru-RU" sz="2800" kern="1200" dirty="0"/>
        </a:p>
      </dsp:txBody>
      <dsp:txXfrm rot="16200000">
        <a:off x="1116123" y="-1116123"/>
        <a:ext cx="2160240" cy="4392488"/>
      </dsp:txXfrm>
    </dsp:sp>
    <dsp:sp modelId="{1A52FBB2-C5D7-4605-BBD8-809C379E6D43}">
      <dsp:nvSpPr>
        <dsp:cNvPr id="0" name=""/>
        <dsp:cNvSpPr/>
      </dsp:nvSpPr>
      <dsp:spPr>
        <a:xfrm>
          <a:off x="4392488" y="0"/>
          <a:ext cx="4392488" cy="288032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Единое окно поиска (</a:t>
          </a:r>
          <a:r>
            <a:rPr lang="en-US" sz="2800" kern="1200" dirty="0" smtClean="0"/>
            <a:t>Discovery</a:t>
          </a:r>
          <a:r>
            <a:rPr lang="ru-RU" sz="2800" kern="1200" dirty="0" smtClean="0"/>
            <a:t>)</a:t>
          </a:r>
          <a:r>
            <a:rPr lang="en-US" sz="2800" kern="1200" dirty="0" smtClean="0"/>
            <a:t> </a:t>
          </a:r>
          <a:endParaRPr lang="ru-RU" sz="2800" kern="1200" dirty="0"/>
        </a:p>
      </dsp:txBody>
      <dsp:txXfrm>
        <a:off x="4392488" y="0"/>
        <a:ext cx="4392488" cy="2160240"/>
      </dsp:txXfrm>
    </dsp:sp>
    <dsp:sp modelId="{A324C0DB-4077-4A5E-9AC3-7FF566848AB0}">
      <dsp:nvSpPr>
        <dsp:cNvPr id="0" name=""/>
        <dsp:cNvSpPr/>
      </dsp:nvSpPr>
      <dsp:spPr>
        <a:xfrm rot="10800000">
          <a:off x="0" y="2880320"/>
          <a:ext cx="4392488" cy="288032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 smtClean="0"/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kern="1200" dirty="0" smtClean="0"/>
            <a:t>Current Research Information System</a:t>
          </a:r>
          <a:endParaRPr lang="ru-RU" sz="2800" kern="1200" dirty="0" smtClean="0"/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700" kern="1200" dirty="0" smtClean="0"/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00" kern="1200" dirty="0" smtClean="0"/>
            <a:t>(информационная система для хранения и управления данными о научных исследованиях, проводимых в организации)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10800000">
        <a:off x="0" y="3600400"/>
        <a:ext cx="4392488" cy="2160240"/>
      </dsp:txXfrm>
    </dsp:sp>
    <dsp:sp modelId="{A6C21173-FF26-4687-925C-C2CE74965A65}">
      <dsp:nvSpPr>
        <dsp:cNvPr id="0" name=""/>
        <dsp:cNvSpPr/>
      </dsp:nvSpPr>
      <dsp:spPr>
        <a:xfrm rot="5400000">
          <a:off x="5148572" y="2124236"/>
          <a:ext cx="2880320" cy="4392488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Open Science</a:t>
          </a:r>
          <a:r>
            <a:rPr lang="ru-RU" sz="2800" kern="1200" dirty="0" smtClean="0"/>
            <a:t>.</a:t>
          </a:r>
          <a:r>
            <a:rPr lang="en-US" sz="2800" kern="1200" dirty="0" smtClean="0"/>
            <a:t> </a:t>
          </a:r>
          <a:endParaRPr lang="ru-RU" sz="2800" kern="1200" dirty="0" smtClean="0"/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/>
            <a:t>Репозиторий</a:t>
          </a:r>
          <a:endParaRPr lang="ru-RU" sz="2800" kern="1200" dirty="0" smtClean="0"/>
        </a:p>
      </dsp:txBody>
      <dsp:txXfrm rot="5400000">
        <a:off x="5508612" y="2484276"/>
        <a:ext cx="2160240" cy="4392488"/>
      </dsp:txXfrm>
    </dsp:sp>
    <dsp:sp modelId="{C86BA01F-EF17-4B7D-BA6D-438E42D5C6DF}">
      <dsp:nvSpPr>
        <dsp:cNvPr id="0" name=""/>
        <dsp:cNvSpPr/>
      </dsp:nvSpPr>
      <dsp:spPr>
        <a:xfrm>
          <a:off x="1368154" y="2088232"/>
          <a:ext cx="6048666" cy="1440160"/>
        </a:xfrm>
        <a:prstGeom prst="roundRect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От функций библиотеки к задачам, стоящими перед вузом</a:t>
          </a:r>
          <a:endParaRPr lang="ru-RU" sz="2800" b="1" kern="1200" dirty="0">
            <a:hlinkClick xmlns:r="http://schemas.openxmlformats.org/officeDocument/2006/relationships" r:id="rId1"/>
          </a:endParaRPr>
        </a:p>
      </dsp:txBody>
      <dsp:txXfrm>
        <a:off x="1368154" y="2088232"/>
        <a:ext cx="6048666" cy="14401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76BD71-7B72-4B7C-8621-229BC97F68D4}">
      <dsp:nvSpPr>
        <dsp:cNvPr id="0" name=""/>
        <dsp:cNvSpPr/>
      </dsp:nvSpPr>
      <dsp:spPr>
        <a:xfrm>
          <a:off x="1859" y="0"/>
          <a:ext cx="2893223" cy="56166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digitalization &amp; internet</a:t>
          </a:r>
          <a:r>
            <a:rPr lang="ru-RU" sz="3200" kern="1200" dirty="0" smtClean="0"/>
            <a:t> / оцифровка и интернет</a:t>
          </a:r>
          <a:endParaRPr lang="ru-RU" sz="3200" kern="1200" dirty="0"/>
        </a:p>
      </dsp:txBody>
      <dsp:txXfrm>
        <a:off x="1859" y="2246649"/>
        <a:ext cx="2893223" cy="2246649"/>
      </dsp:txXfrm>
    </dsp:sp>
    <dsp:sp modelId="{1D5B3E72-4925-41BF-9E57-58022D67FC37}">
      <dsp:nvSpPr>
        <dsp:cNvPr id="0" name=""/>
        <dsp:cNvSpPr/>
      </dsp:nvSpPr>
      <dsp:spPr>
        <a:xfrm>
          <a:off x="288031" y="72008"/>
          <a:ext cx="2320880" cy="240031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ABCBF58-EB12-45FE-8B69-E96FDBAA3C61}">
      <dsp:nvSpPr>
        <dsp:cNvPr id="0" name=""/>
        <dsp:cNvSpPr/>
      </dsp:nvSpPr>
      <dsp:spPr>
        <a:xfrm>
          <a:off x="2981880" y="0"/>
          <a:ext cx="2893223" cy="56166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Open access</a:t>
          </a:r>
          <a:r>
            <a:rPr lang="ru-RU" sz="3200" kern="1200" dirty="0" smtClean="0"/>
            <a:t>/ открытый доступ</a:t>
          </a:r>
          <a:endParaRPr lang="ru-RU" sz="3200" kern="1200" dirty="0"/>
        </a:p>
      </dsp:txBody>
      <dsp:txXfrm>
        <a:off x="2981880" y="2246649"/>
        <a:ext cx="2893223" cy="2246649"/>
      </dsp:txXfrm>
    </dsp:sp>
    <dsp:sp modelId="{DCB3F0F0-55F3-4016-9378-B2E350E6A19F}">
      <dsp:nvSpPr>
        <dsp:cNvPr id="0" name=""/>
        <dsp:cNvSpPr/>
      </dsp:nvSpPr>
      <dsp:spPr>
        <a:xfrm>
          <a:off x="3219525" y="34227"/>
          <a:ext cx="2417932" cy="247587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749C677-64CF-42B5-96AB-9DCA4AD58059}">
      <dsp:nvSpPr>
        <dsp:cNvPr id="0" name=""/>
        <dsp:cNvSpPr/>
      </dsp:nvSpPr>
      <dsp:spPr>
        <a:xfrm>
          <a:off x="5961900" y="0"/>
          <a:ext cx="2893223" cy="56166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scientific integrity</a:t>
          </a:r>
          <a:r>
            <a:rPr lang="ru-RU" sz="3200" kern="1200" dirty="0" smtClean="0"/>
            <a:t> / научная этика</a:t>
          </a:r>
          <a:endParaRPr lang="ru-RU" sz="3200" kern="1200" dirty="0"/>
        </a:p>
      </dsp:txBody>
      <dsp:txXfrm>
        <a:off x="5961900" y="2246649"/>
        <a:ext cx="2893223" cy="2246649"/>
      </dsp:txXfrm>
    </dsp:sp>
    <dsp:sp modelId="{1CF0975C-A2F0-447D-97FC-694435B15754}">
      <dsp:nvSpPr>
        <dsp:cNvPr id="0" name=""/>
        <dsp:cNvSpPr/>
      </dsp:nvSpPr>
      <dsp:spPr>
        <a:xfrm>
          <a:off x="6192691" y="0"/>
          <a:ext cx="2431642" cy="254432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C437EDE-1915-4164-882E-B07C9745102B}">
      <dsp:nvSpPr>
        <dsp:cNvPr id="0" name=""/>
        <dsp:cNvSpPr/>
      </dsp:nvSpPr>
      <dsp:spPr>
        <a:xfrm>
          <a:off x="354279" y="4493299"/>
          <a:ext cx="8148425" cy="842493"/>
        </a:xfrm>
        <a:prstGeom prst="leftRightArrow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24188F-40B9-4E17-82E1-91F90A6592EB}">
      <dsp:nvSpPr>
        <dsp:cNvPr id="0" name=""/>
        <dsp:cNvSpPr/>
      </dsp:nvSpPr>
      <dsp:spPr>
        <a:xfrm rot="16200000">
          <a:off x="562558" y="-562558"/>
          <a:ext cx="3370684" cy="449580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мониторинг публикационной активности вуза</a:t>
          </a:r>
          <a:endParaRPr lang="ru-RU" sz="2900" kern="1200" dirty="0"/>
        </a:p>
      </dsp:txBody>
      <dsp:txXfrm rot="16200000">
        <a:off x="983893" y="-983893"/>
        <a:ext cx="2528013" cy="4495800"/>
      </dsp:txXfrm>
    </dsp:sp>
    <dsp:sp modelId="{6772334E-2FB7-46F2-9E5F-8330A02DABFC}">
      <dsp:nvSpPr>
        <dsp:cNvPr id="0" name=""/>
        <dsp:cNvSpPr/>
      </dsp:nvSpPr>
      <dsp:spPr>
        <a:xfrm>
          <a:off x="4495800" y="0"/>
          <a:ext cx="4495800" cy="3370684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корректировка профилей авторов</a:t>
          </a:r>
          <a:endParaRPr lang="ru-RU" sz="2900" kern="1200" dirty="0"/>
        </a:p>
      </dsp:txBody>
      <dsp:txXfrm>
        <a:off x="4495800" y="0"/>
        <a:ext cx="4495800" cy="2528013"/>
      </dsp:txXfrm>
    </dsp:sp>
    <dsp:sp modelId="{D4E7E52B-8621-44C3-847B-6B1DB45189D8}">
      <dsp:nvSpPr>
        <dsp:cNvPr id="0" name=""/>
        <dsp:cNvSpPr/>
      </dsp:nvSpPr>
      <dsp:spPr>
        <a:xfrm rot="10800000">
          <a:off x="0" y="3370684"/>
          <a:ext cx="4495800" cy="3370684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аналитическое сопровождение научно-исследовательской деятельности</a:t>
          </a:r>
          <a:endParaRPr lang="ru-RU" sz="2900" kern="1200" dirty="0"/>
        </a:p>
      </dsp:txBody>
      <dsp:txXfrm rot="10800000">
        <a:off x="0" y="4213354"/>
        <a:ext cx="4495800" cy="2528013"/>
      </dsp:txXfrm>
    </dsp:sp>
    <dsp:sp modelId="{7F0FA11C-3159-4FBB-AD49-AE3B7B23F2F9}">
      <dsp:nvSpPr>
        <dsp:cNvPr id="0" name=""/>
        <dsp:cNvSpPr/>
      </dsp:nvSpPr>
      <dsp:spPr>
        <a:xfrm rot="5400000">
          <a:off x="5058358" y="2808125"/>
          <a:ext cx="3370684" cy="449580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качество научных журналов</a:t>
          </a:r>
          <a:endParaRPr lang="ru-RU" sz="2900" kern="1200" dirty="0"/>
        </a:p>
      </dsp:txBody>
      <dsp:txXfrm rot="5400000">
        <a:off x="5479693" y="3229461"/>
        <a:ext cx="2528013" cy="4495800"/>
      </dsp:txXfrm>
    </dsp:sp>
    <dsp:sp modelId="{C64C9B11-F6F7-4A5E-B462-41CA49E6C915}">
      <dsp:nvSpPr>
        <dsp:cNvPr id="0" name=""/>
        <dsp:cNvSpPr/>
      </dsp:nvSpPr>
      <dsp:spPr>
        <a:xfrm>
          <a:off x="1187624" y="2204865"/>
          <a:ext cx="6616351" cy="2331636"/>
        </a:xfrm>
        <a:prstGeom prst="roundRect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/>
            <a:t>Библиотека </a:t>
          </a:r>
          <a:r>
            <a:rPr lang="ru-RU" sz="2900" b="1" kern="1200" dirty="0" smtClean="0"/>
            <a:t>ЮФУ и </a:t>
          </a:r>
          <a:r>
            <a:rPr lang="ru-RU" sz="2900" b="1" kern="1200" dirty="0" smtClean="0"/>
            <a:t>научно-исследовательская деятельность вуза</a:t>
          </a:r>
          <a:endParaRPr lang="ru-RU" sz="2900" b="1" kern="1200" dirty="0"/>
        </a:p>
      </dsp:txBody>
      <dsp:txXfrm>
        <a:off x="1187624" y="2204865"/>
        <a:ext cx="6616351" cy="233163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3DA3B9-10FE-4406-87ED-407D3B063C8F}">
      <dsp:nvSpPr>
        <dsp:cNvPr id="0" name=""/>
        <dsp:cNvSpPr/>
      </dsp:nvSpPr>
      <dsp:spPr>
        <a:xfrm>
          <a:off x="1322" y="153241"/>
          <a:ext cx="2678247" cy="14926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публикационная активность</a:t>
          </a:r>
          <a:endParaRPr lang="ru-RU" sz="2200" b="1" kern="1200" dirty="0">
            <a:solidFill>
              <a:schemeClr val="bg2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22" y="153241"/>
        <a:ext cx="2678247" cy="1492601"/>
      </dsp:txXfrm>
    </dsp:sp>
    <dsp:sp modelId="{05B6873F-F600-4788-BFDA-87BCDBAF022A}">
      <dsp:nvSpPr>
        <dsp:cNvPr id="0" name=""/>
        <dsp:cNvSpPr/>
      </dsp:nvSpPr>
      <dsp:spPr>
        <a:xfrm>
          <a:off x="269147" y="1645842"/>
          <a:ext cx="267824" cy="738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8416"/>
              </a:lnTo>
              <a:lnTo>
                <a:pt x="267824" y="738416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D5D309-928D-4C18-B6D6-8FFA7375A6EB}">
      <dsp:nvSpPr>
        <dsp:cNvPr id="0" name=""/>
        <dsp:cNvSpPr/>
      </dsp:nvSpPr>
      <dsp:spPr>
        <a:xfrm>
          <a:off x="536971" y="1799043"/>
          <a:ext cx="1961128" cy="11704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динамика количества статей</a:t>
          </a:r>
        </a:p>
      </dsp:txBody>
      <dsp:txXfrm>
        <a:off x="536971" y="1799043"/>
        <a:ext cx="1961128" cy="1170430"/>
      </dsp:txXfrm>
    </dsp:sp>
    <dsp:sp modelId="{2DD5B9AF-AED8-4E7E-BA4A-79701E250EEF}">
      <dsp:nvSpPr>
        <dsp:cNvPr id="0" name=""/>
        <dsp:cNvSpPr/>
      </dsp:nvSpPr>
      <dsp:spPr>
        <a:xfrm>
          <a:off x="269147" y="1645842"/>
          <a:ext cx="267824" cy="19452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5205"/>
              </a:lnTo>
              <a:lnTo>
                <a:pt x="267824" y="1945205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DF2DB5-9245-433E-99B3-B4F8F2B36B78}">
      <dsp:nvSpPr>
        <dsp:cNvPr id="0" name=""/>
        <dsp:cNvSpPr/>
      </dsp:nvSpPr>
      <dsp:spPr>
        <a:xfrm>
          <a:off x="536971" y="3122676"/>
          <a:ext cx="1975120" cy="9367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цитируемость</a:t>
          </a:r>
        </a:p>
      </dsp:txBody>
      <dsp:txXfrm>
        <a:off x="536971" y="3122676"/>
        <a:ext cx="1975120" cy="936742"/>
      </dsp:txXfrm>
    </dsp:sp>
    <dsp:sp modelId="{6399DBD6-421E-464E-8976-8A877267E68F}">
      <dsp:nvSpPr>
        <dsp:cNvPr id="0" name=""/>
        <dsp:cNvSpPr/>
      </dsp:nvSpPr>
      <dsp:spPr>
        <a:xfrm>
          <a:off x="269147" y="1645842"/>
          <a:ext cx="267824" cy="30252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5234"/>
              </a:lnTo>
              <a:lnTo>
                <a:pt x="267824" y="3025234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F59C5D-91D0-478A-824B-6D64ECCB8E10}">
      <dsp:nvSpPr>
        <dsp:cNvPr id="0" name=""/>
        <dsp:cNvSpPr/>
      </dsp:nvSpPr>
      <dsp:spPr>
        <a:xfrm>
          <a:off x="536971" y="4212620"/>
          <a:ext cx="1943597" cy="9169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/>
            <a:t>импакт-факторы</a:t>
          </a:r>
          <a:r>
            <a:rPr lang="ru-RU" sz="1600" b="1" kern="1200" dirty="0" smtClean="0"/>
            <a:t> журналов</a:t>
          </a:r>
          <a:endParaRPr lang="ru-RU" sz="1600" b="1" kern="1200" dirty="0"/>
        </a:p>
      </dsp:txBody>
      <dsp:txXfrm>
        <a:off x="536971" y="4212620"/>
        <a:ext cx="1943597" cy="916912"/>
      </dsp:txXfrm>
    </dsp:sp>
    <dsp:sp modelId="{58D023C4-B217-4E3C-9E8D-697FFF68F6CF}">
      <dsp:nvSpPr>
        <dsp:cNvPr id="0" name=""/>
        <dsp:cNvSpPr/>
      </dsp:nvSpPr>
      <dsp:spPr>
        <a:xfrm>
          <a:off x="2985973" y="153241"/>
          <a:ext cx="2696925" cy="16146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корректировка и поддержка профилей в </a:t>
          </a:r>
          <a:r>
            <a:rPr lang="en-US" sz="2200" b="1" kern="1200" dirty="0" err="1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WoS</a:t>
          </a:r>
          <a:r>
            <a:rPr lang="ru-RU" sz="2200" b="1" kern="1200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2200" b="1" kern="1200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Scopus</a:t>
          </a:r>
          <a:r>
            <a:rPr lang="ru-RU" sz="2200" b="1" kern="1200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ru-RU" sz="2200" b="1" kern="1200" dirty="0" err="1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РИНЦ</a:t>
          </a:r>
          <a:endParaRPr lang="ru-RU" sz="2200" b="1" kern="1200" dirty="0">
            <a:solidFill>
              <a:schemeClr val="bg2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85973" y="153241"/>
        <a:ext cx="2696925" cy="1614623"/>
      </dsp:txXfrm>
    </dsp:sp>
    <dsp:sp modelId="{61F38A7A-14BB-4D7F-9A36-648D478B976B}">
      <dsp:nvSpPr>
        <dsp:cNvPr id="0" name=""/>
        <dsp:cNvSpPr/>
      </dsp:nvSpPr>
      <dsp:spPr>
        <a:xfrm>
          <a:off x="3255665" y="1767864"/>
          <a:ext cx="269692" cy="6087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8704"/>
              </a:lnTo>
              <a:lnTo>
                <a:pt x="269692" y="608704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5F4A6D-3538-485A-9E78-8269E6CDFFCD}">
      <dsp:nvSpPr>
        <dsp:cNvPr id="0" name=""/>
        <dsp:cNvSpPr/>
      </dsp:nvSpPr>
      <dsp:spPr>
        <a:xfrm>
          <a:off x="3525358" y="1921066"/>
          <a:ext cx="1810417" cy="911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отдельных сотрудников </a:t>
          </a:r>
          <a:endParaRPr lang="ru-RU" sz="1600" b="1" kern="1200" dirty="0"/>
        </a:p>
      </dsp:txBody>
      <dsp:txXfrm>
        <a:off x="3525358" y="1921066"/>
        <a:ext cx="1810417" cy="911004"/>
      </dsp:txXfrm>
    </dsp:sp>
    <dsp:sp modelId="{8A39893E-48CA-4C78-B87A-99B33FC701CC}">
      <dsp:nvSpPr>
        <dsp:cNvPr id="0" name=""/>
        <dsp:cNvSpPr/>
      </dsp:nvSpPr>
      <dsp:spPr>
        <a:xfrm>
          <a:off x="3255665" y="1767864"/>
          <a:ext cx="269692" cy="1660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387"/>
              </a:lnTo>
              <a:lnTo>
                <a:pt x="269692" y="1660387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B79491-254D-4BD1-A130-C0C1EA362A5D}">
      <dsp:nvSpPr>
        <dsp:cNvPr id="0" name=""/>
        <dsp:cNvSpPr/>
      </dsp:nvSpPr>
      <dsp:spPr>
        <a:xfrm>
          <a:off x="3525358" y="2985272"/>
          <a:ext cx="1771874" cy="8859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университета в целом</a:t>
          </a:r>
          <a:endParaRPr lang="ru-RU" sz="1600" b="1" kern="1200" dirty="0"/>
        </a:p>
      </dsp:txBody>
      <dsp:txXfrm>
        <a:off x="3525358" y="2985272"/>
        <a:ext cx="1771874" cy="885959"/>
      </dsp:txXfrm>
    </dsp:sp>
    <dsp:sp modelId="{2E0E7344-396A-4E56-A17F-0A4934F7B379}">
      <dsp:nvSpPr>
        <dsp:cNvPr id="0" name=""/>
        <dsp:cNvSpPr/>
      </dsp:nvSpPr>
      <dsp:spPr>
        <a:xfrm>
          <a:off x="5989302" y="153241"/>
          <a:ext cx="2589697" cy="16297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научная продуктивность вуза</a:t>
          </a:r>
          <a:endParaRPr lang="ru-RU" sz="2200" b="1" kern="1200" dirty="0">
            <a:solidFill>
              <a:schemeClr val="bg2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89302" y="153241"/>
        <a:ext cx="2589697" cy="1629716"/>
      </dsp:txXfrm>
    </dsp:sp>
    <dsp:sp modelId="{FF97C5FD-537B-4BBC-B86C-48291737D717}">
      <dsp:nvSpPr>
        <dsp:cNvPr id="0" name=""/>
        <dsp:cNvSpPr/>
      </dsp:nvSpPr>
      <dsp:spPr>
        <a:xfrm>
          <a:off x="6248272" y="1782957"/>
          <a:ext cx="258969" cy="6280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8074"/>
              </a:lnTo>
              <a:lnTo>
                <a:pt x="258969" y="628074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317C4-CE21-41E8-9DB3-867FFB9451E9}">
      <dsp:nvSpPr>
        <dsp:cNvPr id="0" name=""/>
        <dsp:cNvSpPr/>
      </dsp:nvSpPr>
      <dsp:spPr>
        <a:xfrm>
          <a:off x="6507241" y="1936159"/>
          <a:ext cx="2433999" cy="9497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количество статей в ведущих мировых с высоким </a:t>
          </a:r>
          <a:r>
            <a:rPr lang="ru-RU" sz="1400" b="1" kern="1200" dirty="0" err="1" smtClean="0"/>
            <a:t>импакт-фактором</a:t>
          </a:r>
          <a:r>
            <a:rPr lang="ru-RU" sz="1400" b="1" kern="1200" dirty="0" smtClean="0"/>
            <a:t> и «мусорных»  журналах</a:t>
          </a:r>
          <a:endParaRPr lang="ru-RU" sz="1400" b="1" kern="1200" dirty="0"/>
        </a:p>
      </dsp:txBody>
      <dsp:txXfrm>
        <a:off x="6507241" y="1936159"/>
        <a:ext cx="2433999" cy="949746"/>
      </dsp:txXfrm>
    </dsp:sp>
    <dsp:sp modelId="{873F68E2-07BC-4BB5-B57C-7B27E420A660}">
      <dsp:nvSpPr>
        <dsp:cNvPr id="0" name=""/>
        <dsp:cNvSpPr/>
      </dsp:nvSpPr>
      <dsp:spPr>
        <a:xfrm>
          <a:off x="6248272" y="1782957"/>
          <a:ext cx="258969" cy="16460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6094"/>
              </a:lnTo>
              <a:lnTo>
                <a:pt x="258969" y="1646094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FC4152-E63D-46C9-8043-F8CA65E04BBB}">
      <dsp:nvSpPr>
        <dsp:cNvPr id="0" name=""/>
        <dsp:cNvSpPr/>
      </dsp:nvSpPr>
      <dsp:spPr>
        <a:xfrm>
          <a:off x="6507241" y="3039107"/>
          <a:ext cx="2426636" cy="7798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нормализованное цитирование публикаций в сравнении со среднемировым в сходных областях науки</a:t>
          </a:r>
          <a:endParaRPr lang="ru-RU" sz="1300" b="1" kern="1200" dirty="0"/>
        </a:p>
      </dsp:txBody>
      <dsp:txXfrm>
        <a:off x="6507241" y="3039107"/>
        <a:ext cx="2426636" cy="779888"/>
      </dsp:txXfrm>
    </dsp:sp>
    <dsp:sp modelId="{C1D44687-597D-41AB-89FB-27CB4796604A}">
      <dsp:nvSpPr>
        <dsp:cNvPr id="0" name=""/>
        <dsp:cNvSpPr/>
      </dsp:nvSpPr>
      <dsp:spPr>
        <a:xfrm>
          <a:off x="6248272" y="1782957"/>
          <a:ext cx="258969" cy="25826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2661"/>
              </a:lnTo>
              <a:lnTo>
                <a:pt x="258969" y="2582661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D8A9FC-86A4-4EEB-8ED1-98F0FE73A1A3}">
      <dsp:nvSpPr>
        <dsp:cNvPr id="0" name=""/>
        <dsp:cNvSpPr/>
      </dsp:nvSpPr>
      <dsp:spPr>
        <a:xfrm>
          <a:off x="6507241" y="3972197"/>
          <a:ext cx="2454884" cy="7868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динамика и анализ сотрудничества с научными организациям, промышленным сектором, странами и др.;</a:t>
          </a:r>
          <a:endParaRPr lang="ru-RU" sz="1300" b="1" kern="1200" dirty="0"/>
        </a:p>
      </dsp:txBody>
      <dsp:txXfrm>
        <a:off x="6507241" y="3972197"/>
        <a:ext cx="2454884" cy="786843"/>
      </dsp:txXfrm>
    </dsp:sp>
    <dsp:sp modelId="{64FB82E9-ABB3-4BF2-83AE-F5A4DB9E8D55}">
      <dsp:nvSpPr>
        <dsp:cNvPr id="0" name=""/>
        <dsp:cNvSpPr/>
      </dsp:nvSpPr>
      <dsp:spPr>
        <a:xfrm>
          <a:off x="6248272" y="1782957"/>
          <a:ext cx="258969" cy="35488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8871"/>
              </a:lnTo>
              <a:lnTo>
                <a:pt x="258969" y="3548871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F0105A-A603-4BBE-A183-D8FC48D10ED7}">
      <dsp:nvSpPr>
        <dsp:cNvPr id="0" name=""/>
        <dsp:cNvSpPr/>
      </dsp:nvSpPr>
      <dsp:spPr>
        <a:xfrm>
          <a:off x="6507241" y="4912243"/>
          <a:ext cx="2455923" cy="8391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50" b="1" kern="1200" dirty="0" smtClean="0"/>
            <a:t>мониторинг научных разработок по прорывным научным технологиям из топ 1%, 5% научных исследований мира</a:t>
          </a:r>
          <a:endParaRPr lang="ru-RU" sz="1250" b="1" kern="1200" dirty="0"/>
        </a:p>
      </dsp:txBody>
      <dsp:txXfrm>
        <a:off x="6507241" y="4912243"/>
        <a:ext cx="2455923" cy="83917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5B6D01-8B23-4BE1-8A71-8FFE2E2A182B}">
      <dsp:nvSpPr>
        <dsp:cNvPr id="0" name=""/>
        <dsp:cNvSpPr/>
      </dsp:nvSpPr>
      <dsp:spPr>
        <a:xfrm rot="16200000">
          <a:off x="738082" y="-738082"/>
          <a:ext cx="2916324" cy="4392488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b="0" kern="1200" dirty="0"/>
        </a:p>
      </dsp:txBody>
      <dsp:txXfrm rot="16200000">
        <a:off x="1102622" y="-1102622"/>
        <a:ext cx="2187243" cy="4392488"/>
      </dsp:txXfrm>
    </dsp:sp>
    <dsp:sp modelId="{6A90D037-3A67-4941-B984-0EE823B34AC3}">
      <dsp:nvSpPr>
        <dsp:cNvPr id="0" name=""/>
        <dsp:cNvSpPr/>
      </dsp:nvSpPr>
      <dsp:spPr>
        <a:xfrm>
          <a:off x="4392488" y="0"/>
          <a:ext cx="4392488" cy="2916324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0" i="0" kern="1200" dirty="0" smtClean="0"/>
            <a:t>размещение материалов </a:t>
          </a:r>
          <a:r>
            <a:rPr lang="ru-RU" sz="2600" b="0" kern="1200" dirty="0" smtClean="0"/>
            <a:t>только через Цифровой </a:t>
          </a:r>
          <a:r>
            <a:rPr lang="ru-RU" sz="2600" b="0" kern="1200" dirty="0" err="1" smtClean="0"/>
            <a:t>репозиторий</a:t>
          </a:r>
          <a:endParaRPr lang="ru-RU" sz="2600" b="0" kern="1200" dirty="0" smtClean="0"/>
        </a:p>
      </dsp:txBody>
      <dsp:txXfrm>
        <a:off x="4392488" y="0"/>
        <a:ext cx="4392488" cy="2187243"/>
      </dsp:txXfrm>
    </dsp:sp>
    <dsp:sp modelId="{137713D1-EA98-4667-A27B-5A1B188480FA}">
      <dsp:nvSpPr>
        <dsp:cNvPr id="0" name=""/>
        <dsp:cNvSpPr/>
      </dsp:nvSpPr>
      <dsp:spPr>
        <a:xfrm rot="10800000">
          <a:off x="0" y="2916324"/>
          <a:ext cx="4392488" cy="2916324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добавлено – 13537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изменено – 18070</a:t>
          </a:r>
          <a:endParaRPr lang="ru-RU" sz="2600" kern="1200" dirty="0"/>
        </a:p>
      </dsp:txBody>
      <dsp:txXfrm rot="10800000">
        <a:off x="0" y="3645405"/>
        <a:ext cx="4392488" cy="2187243"/>
      </dsp:txXfrm>
    </dsp:sp>
    <dsp:sp modelId="{AC7442DD-CDDC-4C77-A925-DCA7405B1C03}">
      <dsp:nvSpPr>
        <dsp:cNvPr id="0" name=""/>
        <dsp:cNvSpPr/>
      </dsp:nvSpPr>
      <dsp:spPr>
        <a:xfrm rot="5400000">
          <a:off x="5130569" y="2178242"/>
          <a:ext cx="2916324" cy="4392488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&gt; </a:t>
          </a:r>
          <a:r>
            <a:rPr lang="ru-RU" sz="2600" kern="1200" dirty="0" smtClean="0"/>
            <a:t>2000 профилей </a:t>
          </a:r>
          <a:r>
            <a:rPr lang="ru-RU" sz="2600" kern="1200" dirty="0" smtClean="0"/>
            <a:t>авторов</a:t>
          </a:r>
          <a:endParaRPr lang="ru-RU" sz="2600" kern="1200" dirty="0"/>
        </a:p>
      </dsp:txBody>
      <dsp:txXfrm rot="5400000">
        <a:off x="5495110" y="2542782"/>
        <a:ext cx="2187243" cy="4392488"/>
      </dsp:txXfrm>
    </dsp:sp>
    <dsp:sp modelId="{37E276A3-0DF2-428F-8605-3FC731550955}">
      <dsp:nvSpPr>
        <dsp:cNvPr id="0" name=""/>
        <dsp:cNvSpPr/>
      </dsp:nvSpPr>
      <dsp:spPr>
        <a:xfrm>
          <a:off x="1656187" y="2392880"/>
          <a:ext cx="5472600" cy="1046887"/>
        </a:xfrm>
        <a:prstGeom prst="roundRect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i="0" kern="1200" dirty="0" smtClean="0"/>
            <a:t>Российский</a:t>
          </a:r>
          <a:br>
            <a:rPr lang="ru-RU" sz="2600" b="1" i="0" kern="1200" dirty="0" smtClean="0"/>
          </a:br>
          <a:r>
            <a:rPr lang="ru-RU" sz="2600" b="1" i="0" kern="1200" dirty="0" smtClean="0"/>
            <a:t>индекс научного цитирования</a:t>
          </a:r>
          <a:r>
            <a:rPr lang="ru-RU" sz="2600" b="1" kern="1200" dirty="0" smtClean="0"/>
            <a:t> </a:t>
          </a:r>
          <a:endParaRPr lang="ru-RU" sz="2600" b="1" kern="1200" dirty="0"/>
        </a:p>
      </dsp:txBody>
      <dsp:txXfrm>
        <a:off x="1656187" y="2392880"/>
        <a:ext cx="5472600" cy="104688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127F65-C087-4EF3-8DFD-157E678F5DF1}">
      <dsp:nvSpPr>
        <dsp:cNvPr id="0" name=""/>
        <dsp:cNvSpPr/>
      </dsp:nvSpPr>
      <dsp:spPr>
        <a:xfrm>
          <a:off x="6502" y="0"/>
          <a:ext cx="2629487" cy="51845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аналитические справки о  публикации результатов научной деятельности</a:t>
          </a:r>
        </a:p>
      </dsp:txBody>
      <dsp:txXfrm>
        <a:off x="6502" y="0"/>
        <a:ext cx="2629487" cy="5184576"/>
      </dsp:txXfrm>
    </dsp:sp>
    <dsp:sp modelId="{3B11D85F-EAC5-47E7-8286-64229A15EC10}">
      <dsp:nvSpPr>
        <dsp:cNvPr id="0" name=""/>
        <dsp:cNvSpPr/>
      </dsp:nvSpPr>
      <dsp:spPr>
        <a:xfrm>
          <a:off x="3077744" y="0"/>
          <a:ext cx="2629487" cy="51845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сведения для рейтингов (Интерфакс, </a:t>
          </a:r>
          <a:r>
            <a:rPr lang="en-US" sz="2400" kern="1200" dirty="0" err="1" smtClean="0"/>
            <a:t>RAEX</a:t>
          </a:r>
          <a:r>
            <a:rPr lang="ru-RU" sz="2400" kern="1200" dirty="0" smtClean="0"/>
            <a:t>, </a:t>
          </a:r>
          <a:r>
            <a:rPr lang="ru-RU" sz="2400" kern="1200" dirty="0" err="1" smtClean="0"/>
            <a:t>Times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Higher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Education</a:t>
          </a:r>
          <a:r>
            <a:rPr lang="ru-RU" sz="2400" kern="1200" dirty="0" smtClean="0"/>
            <a:t>, </a:t>
          </a:r>
          <a:r>
            <a:rPr lang="en-US" sz="2400" kern="1200" dirty="0" smtClean="0"/>
            <a:t>QS</a:t>
          </a:r>
          <a:r>
            <a:rPr lang="ru-RU" sz="2400" kern="1200" dirty="0" smtClean="0"/>
            <a:t> и др.), мониторингов деятельности научных организаций в разрезе публикационной активности.</a:t>
          </a:r>
        </a:p>
      </dsp:txBody>
      <dsp:txXfrm>
        <a:off x="3077744" y="0"/>
        <a:ext cx="2629487" cy="5184576"/>
      </dsp:txXfrm>
    </dsp:sp>
    <dsp:sp modelId="{8644D7F5-BA2E-4CEB-82C3-2C63B45DF554}">
      <dsp:nvSpPr>
        <dsp:cNvPr id="0" name=""/>
        <dsp:cNvSpPr/>
      </dsp:nvSpPr>
      <dsp:spPr>
        <a:xfrm>
          <a:off x="6148985" y="0"/>
          <a:ext cx="2629487" cy="51845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сведения при подготовке заявок на участие в конкурсах министерств и ведомств, научных фондов, организаций реального сектора экономики</a:t>
          </a:r>
        </a:p>
      </dsp:txBody>
      <dsp:txXfrm>
        <a:off x="6148985" y="0"/>
        <a:ext cx="2629487" cy="51845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5DC87-C580-41C3-B2B2-397D14B53F43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18DCB-44F8-4CC1-95ED-84C3952B49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18DCB-44F8-4CC1-95ED-84C3952B49C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размещения изданий ЮФУ в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РИНЦ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-службой библиотеки был разработан Портал электронных ресурсов (в 2017 году реорганизованный в Цифровой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репозиторий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https://hub.lib.sfedu.ru, позволяющий авторизованным работникам вуза удаленно размещать в нем свои научные труды и предоставлять к ним доступ, а библиотекарям – отправлять их 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РИНЦ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Параллельно с размещением изданий 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РИНЦ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осуществляется контроль правильного отображения материалов в профилях авторов и университета, редактируется библиография в статьях, некорректно цитирующих работы ученых вуза. В результате возрастают показатели по научным достижениям каждого конкретного представителя ЮФУ и университета в целом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18DCB-44F8-4CC1-95ED-84C3952B49C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18DCB-44F8-4CC1-95ED-84C3952B49C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Библиотека как экспертная организация участвовала в разработке предложений для «Порядка проведения конкурсного отбора среди магистров и аспирантов Южного федерального университета на участие в Программе поощрения за публикацию в журналах, индексируемых в наукометрических базах данных» и входила в состав комиссии по проведению конкурсного отбора. Также библиотекой были внесены предложения о начислении баллов за статьи в изданиях, индексируемых в базах данных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Scopus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Web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Science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«Порядок расчёта рейтинга научно-педагогических работников ЮФУ», которые были приняты научным сообществом вуза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18DCB-44F8-4CC1-95ED-84C3952B49C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18DCB-44F8-4CC1-95ED-84C3952B49C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Именно опираясь на результаты такого всестороннего мониторинга публикационной активности ЮФУ, есть возможность анализировать сильные и слабые стороны и корректировать стратегию опубликования результатов научных исследований по некоторым предметным областям. Поэтому сформировалось еще одно направление деятельности библиотеки – оказание консультационной помощи преподавателям и обучающимся вуза в информационном продвижении результатов научной деятельности. Для этого организуются курсы по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Academic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Writing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проводятся семинары,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вебинары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тренинги по подготовке качественной научной работы, корректировке профилей в наукометрических базах данных, выбору научного издания для публикации.</a:t>
            </a:r>
          </a:p>
          <a:p>
            <a:pPr lvl="0"/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Важно не только продвигать результаты научной деятельности отдельных авторов и коллективов вуза, но и оказывать всестороннюю поддержку университетским научным журналам для повышения их привлекательности  и узнаваемости внешними потребителями на мировом научно-образовательном рынке, продвижения в международные базы данных отрытого доступа и индексирования в наукометрических базах данных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WoS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Scopus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5B275-8D0C-4229-A38E-140DB9F906E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18DCB-44F8-4CC1-95ED-84C3952B49C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огромное количество разнообразных зон для читателей на разных этажах. Здесь есть и зоны для групповой и индивидуальной работы, оснащенные компьютерами классы, помещения для рабочих групп. ни одного свободного места из 1700 имеющихся! Места передаются от студента к студенту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Библиотеки  стремятся  занять  более  активную  позицию  и  выступают  активными  партнерами  на  всех </a:t>
            </a:r>
          </a:p>
          <a:p>
            <a:r>
              <a:rPr lang="ru-RU" dirty="0" smtClean="0"/>
              <a:t>стадиях  жизненного  цикла  (</a:t>
            </a:r>
            <a:r>
              <a:rPr lang="ru-RU" dirty="0" err="1" smtClean="0"/>
              <a:t>research</a:t>
            </a:r>
            <a:r>
              <a:rPr lang="ru-RU" dirty="0" smtClean="0"/>
              <a:t>  </a:t>
            </a:r>
            <a:r>
              <a:rPr lang="ru-RU" dirty="0" err="1" smtClean="0"/>
              <a:t>lifecycle</a:t>
            </a:r>
            <a:r>
              <a:rPr lang="ru-RU" dirty="0" smtClean="0"/>
              <a:t>)  научного  исследования:  от  информирования  и  предоставления доступа к коллекциям документов до публикации и далее анализа и оценки результатов исследований. </a:t>
            </a:r>
          </a:p>
          <a:p>
            <a:r>
              <a:rPr lang="ru-RU" dirty="0" smtClean="0"/>
              <a:t>В качестве приоритетных  направлений  деятельности  научных  библиотек  называются:  создание  и  сопровождение </a:t>
            </a:r>
            <a:r>
              <a:rPr lang="ru-RU" dirty="0" err="1" smtClean="0"/>
              <a:t>репозиториев</a:t>
            </a:r>
            <a:r>
              <a:rPr lang="ru-RU" dirty="0" smtClean="0"/>
              <a:t> открытого доступа; участие в управлении научными данными (</a:t>
            </a:r>
            <a:r>
              <a:rPr lang="ru-RU" dirty="0" err="1" smtClean="0"/>
              <a:t>research</a:t>
            </a:r>
            <a:r>
              <a:rPr lang="ru-RU" dirty="0" smtClean="0"/>
              <a:t> </a:t>
            </a:r>
            <a:r>
              <a:rPr lang="ru-RU" dirty="0" err="1" smtClean="0"/>
              <a:t>data</a:t>
            </a:r>
            <a:r>
              <a:rPr lang="ru-RU" dirty="0" smtClean="0"/>
              <a:t> </a:t>
            </a:r>
            <a:r>
              <a:rPr lang="ru-RU" dirty="0" err="1" smtClean="0"/>
              <a:t>management</a:t>
            </a:r>
            <a:r>
              <a:rPr lang="ru-RU" dirty="0" smtClean="0"/>
              <a:t>, </a:t>
            </a:r>
            <a:r>
              <a:rPr lang="ru-RU" dirty="0" err="1" smtClean="0"/>
              <a:t>RDM</a:t>
            </a:r>
            <a:r>
              <a:rPr lang="ru-RU" dirty="0" smtClean="0"/>
              <a:t>); </a:t>
            </a:r>
            <a:r>
              <a:rPr lang="ru-RU" dirty="0" err="1" smtClean="0"/>
              <a:t>библиометрия</a:t>
            </a:r>
            <a:r>
              <a:rPr lang="ru-RU" dirty="0" smtClean="0"/>
              <a:t>,  </a:t>
            </a:r>
            <a:r>
              <a:rPr lang="ru-RU" dirty="0" err="1" smtClean="0"/>
              <a:t>наукометрия</a:t>
            </a:r>
            <a:r>
              <a:rPr lang="ru-RU" dirty="0" smtClean="0"/>
              <a:t>,  </a:t>
            </a:r>
            <a:r>
              <a:rPr lang="ru-RU" dirty="0" err="1" smtClean="0"/>
              <a:t>альтметрия</a:t>
            </a:r>
            <a:r>
              <a:rPr lang="ru-RU" dirty="0" smtClean="0"/>
              <a:t>;  службы поддержки электронных публикаций. </a:t>
            </a:r>
          </a:p>
          <a:p>
            <a:endParaRPr lang="ru-RU" dirty="0" smtClean="0"/>
          </a:p>
          <a:p>
            <a:r>
              <a:rPr lang="ru-RU" dirty="0" smtClean="0"/>
              <a:t>Под  управлением научными данными понимается организация данных, начиная от их ввода в цикл исследования до распространения и архивирования полученных результатов. Данные могут принимать разнообразные формы, например, публикации, отчеты, изображения, звукозаписи</a:t>
            </a:r>
            <a:r>
              <a:rPr lang="ru-RU" baseline="0" dirty="0" smtClean="0"/>
              <a:t> </a:t>
            </a:r>
            <a:r>
              <a:rPr lang="ru-RU" dirty="0" smtClean="0"/>
              <a:t>и другие материалы.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18DCB-44F8-4CC1-95ED-84C3952B49C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фундаментальные изменения связаны с тем, что библиотеки от традиционных функций обслуживания  и  информационного  обеспечения  ученых  переходят  к  функциям  распространения,  анализа  и оценки научного знания,</a:t>
            </a:r>
            <a:r>
              <a:rPr lang="ru-RU" baseline="0" dirty="0" smtClean="0"/>
              <a:t> </a:t>
            </a:r>
            <a:r>
              <a:rPr lang="ru-RU" dirty="0" smtClean="0"/>
              <a:t>активно вовлекаются во все фазы научного исследования, начиная от предоставления доступа к информации до её использования при принятии решений. </a:t>
            </a:r>
          </a:p>
          <a:p>
            <a:endParaRPr lang="ru-RU" dirty="0" smtClean="0"/>
          </a:p>
          <a:p>
            <a:r>
              <a:rPr lang="ru-RU" dirty="0" smtClean="0"/>
              <a:t>Процессы формирования и развития современной информационной среды научной коммуникации требуют поиска новых способов реализации профессиональной роли, функций и задач библиотек  в обществе  и  системе  научной  коммуникации;  выдвигают  новые  требования  к  использованию существующих  и  развитию  новых  компетенций  информационно-библиотечных  специалистов</a:t>
            </a:r>
          </a:p>
          <a:p>
            <a:endParaRPr lang="ru-RU" dirty="0" smtClean="0"/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«открытая наука»  - научные результаты максимально открыты для дальнейшего использования. Можно изучить результаты проведенных экспериментов и проверить корректность сделанных выводов, можно на основе предоставленных результатов продолжить исследование. Теперь все данные размещаются в глобальном цифровом пространстве, под открытой лицензией, снабженные уникальным идентификатором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DOI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Кстати, открытый доступ совсем не означает бесплатное размещение, скажем, на собственном сайте автора или его научной группы. Библиотека оплачивает автору расходы на публикацию статьи с предоставлением открытого доступа в самых престижных мировых журналах! А они иногда составляют несколько тысяч Евро.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30</a:t>
            </a:r>
            <a:r>
              <a:rPr lang="ru-RU" dirty="0" smtClean="0"/>
              <a:t>% - образование, 30% - сопровождение</a:t>
            </a:r>
            <a:r>
              <a:rPr lang="ru-RU" baseline="0" dirty="0" smtClean="0"/>
              <a:t> научных данных, </a:t>
            </a:r>
            <a:r>
              <a:rPr lang="ru-RU" baseline="0" dirty="0" err="1" smtClean="0"/>
              <a:t>репозиторий</a:t>
            </a:r>
            <a:r>
              <a:rPr lang="ru-RU" baseline="0" dirty="0" smtClean="0"/>
              <a:t>, </a:t>
            </a:r>
            <a:r>
              <a:rPr lang="en-US" baseline="0" dirty="0" err="1" smtClean="0"/>
              <a:t>CRIS</a:t>
            </a:r>
            <a:r>
              <a:rPr lang="ru-RU" baseline="0" dirty="0" smtClean="0"/>
              <a:t>-система, 30% - традиционная работа, книговыдача, каталогизация, обучение пользоваться ресурсами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18DCB-44F8-4CC1-95ED-84C3952B49C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библиотекам, конечно, нужно переосмыслить то, чем они занимаются. Они уже не могут быть просто хранилищем книг — в этой роли они уже не интересны ни читателям, ни вузу</a:t>
            </a:r>
          </a:p>
          <a:p>
            <a:endParaRPr lang="ru-RU" dirty="0" smtClean="0"/>
          </a:p>
          <a:p>
            <a:r>
              <a:rPr lang="ru-RU" dirty="0" smtClean="0"/>
              <a:t>Под  управлением научными данными понимается организация данных, начиная от их ввода в цикл исследования до распространения и архивирования полученных результатов</a:t>
            </a:r>
          </a:p>
          <a:p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 smtClean="0"/>
              <a:t>что делает стюард данных?</a:t>
            </a:r>
          </a:p>
          <a:p>
            <a:r>
              <a:rPr lang="ru-RU" dirty="0" smtClean="0"/>
              <a:t>первая контактная точка для любых вопросов данных</a:t>
            </a:r>
          </a:p>
          <a:p>
            <a:r>
              <a:rPr lang="ru-RU" dirty="0" smtClean="0"/>
              <a:t>необходимо обратиться к специалистам</a:t>
            </a:r>
          </a:p>
          <a:p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18DCB-44F8-4CC1-95ED-84C3952B49C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18DCB-44F8-4CC1-95ED-84C3952B49C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18DCB-44F8-4CC1-95ED-84C3952B49C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Следует отметить, что </a:t>
            </a:r>
            <a:r>
              <a:rPr lang="ru-RU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ЗНБ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ЮФУ предоставляет показатели количественного анализа с помощью баз данных объективного контроля – 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WoS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Scopus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Российский индекс научного цитирования (</a:t>
            </a:r>
            <a:r>
              <a:rPr lang="ru-RU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РИНЦ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а экспертная оценка производится научными подразделениями вуза. Наиболее востребованными функциями библиотеки являются следующие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18DCB-44F8-4CC1-95ED-84C3952B49C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Мониторинг публикационной активности отдельных структурных подразделений вуза в международных базах данных эффективнее отслеживать с помощью базы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SciVal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т.к. она обладает более совершенным набором инструментов для анализа, которых лишен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Scopus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Имеется возможность сравнить сразу все структурные подразделения по различным наукометрическим показателям, экспортировать результаты и создавать отчеты, делиться сформированными группами с заинтересованными коллегами. Расчет показателей осуществляется моментально, нет затрат времени на поиск и обновление информации.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SciVal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позволяет определить, с 1996 года по текущий, следующие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библиометрические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индикаторы: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нормализованную цитируемость статей, в том числе и без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самоцитирования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количество статей и наименования журналов, опубликованных в топ 1 %, 5 %, 10 % и 25 % мировых научных журналов;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совместную деятельность подразделений с промышленным сектором экономики;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научные разработки структурных подразделений в коллаборации с отечественными и зарубежными организациями, а также внутри ЮФУ;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динамику количества авторов подразделения по годам;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динамику количества статей по годам;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количество статей, непривязанных к профилю ЮФУ из-за некорректно указанного наименования организации, но входящих в профили авторов подразделения;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количество совместителей, не указывающих в статьях ЮФУ, как организацию-работодателя;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цитируемость статей за три/пять лет (абсолютные цифры и доля в %), среднее число цитирований в расчете на 1 публикацию;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h-индекс подразделения и т.д.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18DCB-44F8-4CC1-95ED-84C3952B49C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Чтобы эффективно использовать инструменты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Scopus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SciVal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проведена трудоемкая подготовительная работа внутри университета. Кадровой службой предоставлен список научно-педагогических работников  структурных подразделений (основных и совместителей). В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Scopus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произведен поиск статей, выгружены идентификаторы авторов (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Author ID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сформированы списки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Author ID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университета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18DCB-44F8-4CC1-95ED-84C3952B49C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C09A4-05BC-43C0-B5FC-467052205745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D9DC-FEFA-4974-B63D-2A6B60DAE8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C09A4-05BC-43C0-B5FC-467052205745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D9DC-FEFA-4974-B63D-2A6B60DAE8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C09A4-05BC-43C0-B5FC-467052205745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D9DC-FEFA-4974-B63D-2A6B60DAE8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C09A4-05BC-43C0-B5FC-467052205745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D9DC-FEFA-4974-B63D-2A6B60DAE8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C09A4-05BC-43C0-B5FC-467052205745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D9DC-FEFA-4974-B63D-2A6B60DAE8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C09A4-05BC-43C0-B5FC-467052205745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D9DC-FEFA-4974-B63D-2A6B60DAE8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C09A4-05BC-43C0-B5FC-467052205745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D9DC-FEFA-4974-B63D-2A6B60DAE8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C09A4-05BC-43C0-B5FC-467052205745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D9DC-FEFA-4974-B63D-2A6B60DAE8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C09A4-05BC-43C0-B5FC-467052205745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D9DC-FEFA-4974-B63D-2A6B60DAE8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C09A4-05BC-43C0-B5FC-467052205745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D9DC-FEFA-4974-B63D-2A6B60DAE8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C09A4-05BC-43C0-B5FC-467052205745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D9DC-FEFA-4974-B63D-2A6B60DAE8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C09A4-05BC-43C0-B5FC-467052205745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CD9DC-FEFA-4974-B63D-2A6B60DAE8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5936" y="1268761"/>
            <a:ext cx="5148064" cy="2331690"/>
          </a:xfrm>
        </p:spPr>
        <p:txBody>
          <a:bodyPr>
            <a:noAutofit/>
          </a:bodyPr>
          <a:lstStyle/>
          <a:p>
            <a:r>
              <a:rPr lang="ru-RU" sz="31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Функции библиотеки в наукометрической оценке публикационной активности</a:t>
            </a:r>
            <a:endParaRPr lang="ru-RU" sz="31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4797152"/>
            <a:ext cx="4608512" cy="841648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Дудникова Ольга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Зональная научная библиотека им. Ю.А. Жданова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39624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Picture 9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3" cstate="print">
            <a:lum bright="12000" contrast="-8000"/>
          </a:blip>
          <a:srcRect l="12054" r="36218" b="18147"/>
          <a:stretch>
            <a:fillRect/>
          </a:stretch>
        </p:blipFill>
        <p:spPr bwMode="auto">
          <a:xfrm>
            <a:off x="0" y="2743200"/>
            <a:ext cx="396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57200"/>
            <a:ext cx="1695488" cy="1426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8316416" cy="692696"/>
          </a:xfrm>
        </p:spPr>
        <p:txBody>
          <a:bodyPr>
            <a:normAutofit fontScale="90000"/>
          </a:bodyPr>
          <a:lstStyle/>
          <a:p>
            <a:pPr lvl="0"/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</a:rPr>
              <a:t>Функции библиотеки: поддержка </a:t>
            </a:r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</a:rPr>
              <a:t>профилей </a:t>
            </a:r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</a:rPr>
              <a:t>авторов</a:t>
            </a:r>
            <a:endParaRPr lang="ru-RU" sz="3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79512" y="908720"/>
          <a:ext cx="878497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84296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27584" y="0"/>
            <a:ext cx="8316416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Функции библиотеки: поддержка профилей авторов</a:t>
            </a:r>
            <a:endParaRPr kumimoji="0" lang="ru-RU" sz="27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4296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32101" t="10178" r="2270" b="30955"/>
          <a:stretch>
            <a:fillRect/>
          </a:stretch>
        </p:blipFill>
        <p:spPr bwMode="auto">
          <a:xfrm>
            <a:off x="251520" y="1124744"/>
            <a:ext cx="8407420" cy="471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4624"/>
            <a:ext cx="8388424" cy="576064"/>
          </a:xfrm>
        </p:spPr>
        <p:txBody>
          <a:bodyPr>
            <a:noAutofit/>
          </a:bodyPr>
          <a:lstStyle/>
          <a:p>
            <a:pPr lvl="0"/>
            <a:r>
              <a:rPr lang="ru-RU" sz="27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Функции библиотеки: </a:t>
            </a:r>
            <a:r>
              <a:rPr lang="ru-RU" sz="27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количественный </a:t>
            </a:r>
            <a:r>
              <a:rPr lang="ru-RU" sz="27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анализ научных исследований </a:t>
            </a:r>
            <a:endParaRPr lang="ru-RU" sz="2700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268760"/>
          <a:ext cx="878497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84296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8388424" cy="620688"/>
          </a:xfrm>
        </p:spPr>
        <p:txBody>
          <a:bodyPr>
            <a:noAutofit/>
          </a:bodyPr>
          <a:lstStyle/>
          <a:p>
            <a:r>
              <a:rPr lang="ru-RU" sz="2700" b="1" dirty="0" smtClean="0">
                <a:solidFill>
                  <a:schemeClr val="bg2">
                    <a:lumMod val="25000"/>
                  </a:schemeClr>
                </a:solidFill>
              </a:rPr>
              <a:t>Функции библиотеки: </a:t>
            </a:r>
            <a:r>
              <a:rPr lang="ru-RU" sz="2700" b="1" dirty="0" smtClean="0">
                <a:solidFill>
                  <a:schemeClr val="bg2">
                    <a:lumMod val="25000"/>
                  </a:schemeClr>
                </a:solidFill>
              </a:rPr>
              <a:t>количественный анализ научных исследований </a:t>
            </a:r>
            <a:endParaRPr lang="ru-RU" sz="27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Содержимое 3" descr="Рис. 4. Публикационная активность в разрезе структурных подразделений, январь 2018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836712"/>
            <a:ext cx="8136904" cy="5688632"/>
          </a:xfrm>
          <a:prstGeom prst="rect">
            <a:avLst/>
          </a:prstGeom>
        </p:spPr>
      </p:pic>
      <p:pic>
        <p:nvPicPr>
          <p:cNvPr id="5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4296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620688"/>
          </a:xfrm>
        </p:spPr>
        <p:txBody>
          <a:bodyPr>
            <a:noAutofit/>
          </a:bodyPr>
          <a:lstStyle/>
          <a:p>
            <a:pPr algn="l"/>
            <a:r>
              <a:rPr lang="ru-RU" sz="2900" b="1" dirty="0" smtClean="0">
                <a:solidFill>
                  <a:schemeClr val="bg2">
                    <a:lumMod val="25000"/>
                  </a:schemeClr>
                </a:solidFill>
              </a:rPr>
              <a:t>Где</a:t>
            </a:r>
            <a:r>
              <a:rPr lang="en-US" sz="29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900" b="1" dirty="0" smtClean="0">
                <a:solidFill>
                  <a:schemeClr val="bg2">
                    <a:lumMod val="25000"/>
                  </a:schemeClr>
                </a:solidFill>
              </a:rPr>
              <a:t>публиковаться? Качество </a:t>
            </a:r>
            <a:r>
              <a:rPr lang="ru-RU" sz="2900" b="1" dirty="0" smtClean="0">
                <a:solidFill>
                  <a:schemeClr val="bg2">
                    <a:lumMod val="25000"/>
                  </a:schemeClr>
                </a:solidFill>
              </a:rPr>
              <a:t>научных </a:t>
            </a:r>
            <a:r>
              <a:rPr lang="ru-RU" sz="2900" b="1" dirty="0" smtClean="0">
                <a:solidFill>
                  <a:schemeClr val="bg2">
                    <a:lumMod val="25000"/>
                  </a:schemeClr>
                </a:solidFill>
              </a:rPr>
              <a:t>журналов</a:t>
            </a:r>
            <a:endParaRPr lang="ru-RU" sz="29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8955" t="8418" r="13171" b="5718"/>
          <a:stretch>
            <a:fillRect/>
          </a:stretch>
        </p:blipFill>
        <p:spPr bwMode="auto">
          <a:xfrm>
            <a:off x="0" y="838200"/>
            <a:ext cx="4191000" cy="38862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28955" t="10102" r="14223" b="5717"/>
          <a:stretch>
            <a:fillRect/>
          </a:stretch>
        </p:blipFill>
        <p:spPr bwMode="auto">
          <a:xfrm>
            <a:off x="3657600" y="1066800"/>
            <a:ext cx="4114800" cy="38100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 l="23693" t="10102" r="5805" b="5717"/>
          <a:stretch>
            <a:fillRect/>
          </a:stretch>
        </p:blipFill>
        <p:spPr bwMode="auto">
          <a:xfrm>
            <a:off x="4038600" y="2209800"/>
            <a:ext cx="5105400" cy="38100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 l="40530" t="33672" r="7909" b="5717"/>
          <a:stretch>
            <a:fillRect/>
          </a:stretch>
        </p:blipFill>
        <p:spPr bwMode="auto">
          <a:xfrm>
            <a:off x="5181600" y="3810000"/>
            <a:ext cx="3733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 cstate="print"/>
          <a:srcRect l="21589" t="10102" r="5805" b="10768"/>
          <a:stretch>
            <a:fillRect/>
          </a:stretch>
        </p:blipFill>
        <p:spPr bwMode="auto">
          <a:xfrm>
            <a:off x="304800" y="3657600"/>
            <a:ext cx="4474723" cy="30480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52400" y="5562600"/>
            <a:ext cx="4876800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помощь сотрудникам университета в продвижении результатов их научных исследований</a:t>
            </a:r>
            <a:endParaRPr lang="ru-RU" sz="2400" dirty="0"/>
          </a:p>
        </p:txBody>
      </p:sp>
      <p:pic>
        <p:nvPicPr>
          <p:cNvPr id="10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950" y="0"/>
            <a:ext cx="84296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0" y="0"/>
            <a:ext cx="9144000" cy="6858001"/>
            <a:chOff x="0" y="0"/>
            <a:chExt cx="9144000" cy="6858001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98107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0" y="6165305"/>
              <a:ext cx="9144000" cy="69269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3509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ysClr val="windowText" lastClr="000000"/>
                  </a:solidFill>
                  <a:latin typeface="Cambria" pitchFamily="18" charset="0"/>
                </a:rPr>
                <a:t>ЮЖНЫЙ ФЕДЕРАЛЬНЫЙ УНИВЕРСИТЕТ</a:t>
              </a:r>
            </a:p>
          </p:txBody>
        </p:sp>
        <p:pic>
          <p:nvPicPr>
            <p:cNvPr id="21511" name="Рисунок 5" descr="sfedu-800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2" y="5872390"/>
              <a:ext cx="1080120" cy="985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043608" y="1988840"/>
            <a:ext cx="7056784" cy="3168352"/>
          </a:xfrm>
        </p:spPr>
        <p:txBody>
          <a:bodyPr/>
          <a:lstStyle/>
          <a:p>
            <a:pPr algn="ctr" eaLnBrk="1" hangingPunct="1"/>
            <a:r>
              <a:rPr lang="ru-RU" sz="4000" b="1" i="1" dirty="0" smtClean="0">
                <a:solidFill>
                  <a:srgbClr val="A40000"/>
                </a:solidFill>
                <a:latin typeface="Cambria" pitchFamily="18" charset="0"/>
              </a:rPr>
              <a:t>Благодарю за внимание!</a:t>
            </a:r>
            <a:br>
              <a:rPr lang="ru-RU" sz="4000" b="1" i="1" dirty="0" smtClean="0">
                <a:solidFill>
                  <a:srgbClr val="A40000"/>
                </a:solidFill>
                <a:latin typeface="Cambria" pitchFamily="18" charset="0"/>
              </a:rPr>
            </a:br>
            <a:r>
              <a:rPr lang="ru-RU" sz="3600" dirty="0" smtClean="0">
                <a:solidFill>
                  <a:schemeClr val="tx2"/>
                </a:solidFill>
                <a:latin typeface="Cambria" pitchFamily="18" charset="0"/>
              </a:rPr>
              <a:t/>
            </a:r>
            <a:br>
              <a:rPr lang="ru-RU" sz="3600" dirty="0" smtClean="0">
                <a:solidFill>
                  <a:schemeClr val="tx2"/>
                </a:solidFill>
                <a:latin typeface="Cambria" pitchFamily="18" charset="0"/>
              </a:rPr>
            </a:br>
            <a:endParaRPr lang="en-IE" sz="2400" i="1" dirty="0" smtClean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21507" name="Rectangle 2"/>
          <p:cNvSpPr txBox="1">
            <a:spLocks noChangeArrowheads="1"/>
          </p:cNvSpPr>
          <p:nvPr/>
        </p:nvSpPr>
        <p:spPr bwMode="auto">
          <a:xfrm>
            <a:off x="209551" y="1271588"/>
            <a:ext cx="8683625" cy="561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3" indent="-4763">
              <a:spcBef>
                <a:spcPct val="20000"/>
              </a:spcBef>
            </a:pPr>
            <a:endParaRPr lang="en-US" sz="2400" dirty="0"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7984" y="5029200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 dudnikova@sfedu.ru</a:t>
            </a:r>
            <a:endParaRPr lang="ru-RU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Дудникова Ольга, 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Зональная научная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библиотека им. Ю.А. Жданова</a:t>
            </a:r>
            <a:endParaRPr lang="ru-RU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27584" y="0"/>
            <a:ext cx="8316416" cy="620688"/>
          </a:xfrm>
        </p:spPr>
        <p:txBody>
          <a:bodyPr>
            <a:noAutofit/>
          </a:bodyPr>
          <a:lstStyle/>
          <a:p>
            <a:r>
              <a:rPr lang="ru-RU" sz="3100" b="1" dirty="0" smtClean="0">
                <a:solidFill>
                  <a:schemeClr val="bg2">
                    <a:lumMod val="25000"/>
                  </a:schemeClr>
                </a:solidFill>
              </a:rPr>
              <a:t>Тренды развития университетских библиотек</a:t>
            </a:r>
            <a:endParaRPr lang="ru-RU" sz="31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0" y="1340768"/>
            <a:ext cx="3923928" cy="532859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реорганизация пространства для повышения доступности, открытости и комфортности нахождения в библиотеке;</a:t>
            </a:r>
          </a:p>
          <a:p>
            <a:endParaRPr lang="ru-RU" dirty="0" smtClean="0"/>
          </a:p>
          <a:p>
            <a:r>
              <a:rPr lang="ru-RU" dirty="0" smtClean="0"/>
              <a:t>участие в реорганизации научного процесса в цифровой среде (</a:t>
            </a:r>
            <a:r>
              <a:rPr lang="en-US" b="1" dirty="0" smtClean="0"/>
              <a:t>Research Data Management</a:t>
            </a:r>
            <a:r>
              <a:rPr lang="ru-RU" dirty="0" smtClean="0"/>
              <a:t>);</a:t>
            </a:r>
          </a:p>
          <a:p>
            <a:endParaRPr lang="ru-RU" dirty="0" smtClean="0"/>
          </a:p>
          <a:p>
            <a:r>
              <a:rPr lang="ru-RU" dirty="0" smtClean="0"/>
              <a:t>активное участие в создании и развитии цифровых коллекций информационных ресурсов, включая текстовые данные и исследовательские научные данные;</a:t>
            </a:r>
          </a:p>
          <a:p>
            <a:endParaRPr lang="ru-RU" dirty="0" smtClean="0"/>
          </a:p>
          <a:p>
            <a:r>
              <a:rPr lang="ru-RU" dirty="0" smtClean="0"/>
              <a:t>укрепление корпоративного взаимодействия, совместное развитие новых форм сотрудничества</a:t>
            </a:r>
          </a:p>
          <a:p>
            <a:endParaRPr lang="ru-RU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692696"/>
            <a:ext cx="4038600" cy="2268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 r="37699"/>
          <a:stretch>
            <a:fillRect/>
          </a:stretch>
        </p:blipFill>
        <p:spPr bwMode="auto">
          <a:xfrm>
            <a:off x="3923928" y="3212976"/>
            <a:ext cx="3812232" cy="343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12297" y="2636912"/>
            <a:ext cx="4231703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84296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99592" y="0"/>
            <a:ext cx="8244408" cy="620688"/>
          </a:xfrm>
        </p:spPr>
        <p:txBody>
          <a:bodyPr>
            <a:normAutofit fontScale="90000"/>
          </a:bodyPr>
          <a:lstStyle/>
          <a:p>
            <a:r>
              <a:rPr lang="ru-RU" sz="3400" b="1" dirty="0" smtClean="0">
                <a:solidFill>
                  <a:schemeClr val="bg2">
                    <a:lumMod val="25000"/>
                  </a:schemeClr>
                </a:solidFill>
              </a:rPr>
              <a:t>Тренды развития университетских библиотек</a:t>
            </a:r>
            <a:endParaRPr lang="ru-RU" sz="3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79512" y="908720"/>
          <a:ext cx="878497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84296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72008"/>
            <a:ext cx="8388424" cy="692696"/>
          </a:xfrm>
        </p:spPr>
        <p:txBody>
          <a:bodyPr>
            <a:noAutofit/>
          </a:bodyPr>
          <a:lstStyle/>
          <a:p>
            <a:r>
              <a:rPr lang="ru-RU" sz="2700" b="1" dirty="0" smtClean="0">
                <a:solidFill>
                  <a:schemeClr val="bg2">
                    <a:lumMod val="25000"/>
                  </a:schemeClr>
                </a:solidFill>
              </a:rPr>
              <a:t>Тренды развития университетских </a:t>
            </a:r>
            <a:r>
              <a:rPr lang="ru-RU" sz="2700" b="1" dirty="0" smtClean="0">
                <a:solidFill>
                  <a:schemeClr val="bg2">
                    <a:lumMod val="25000"/>
                  </a:schemeClr>
                </a:solidFill>
              </a:rPr>
              <a:t>библиотек: </a:t>
            </a:r>
            <a:r>
              <a:rPr lang="en-US" sz="2700" b="1" dirty="0" smtClean="0">
                <a:solidFill>
                  <a:schemeClr val="bg2">
                    <a:lumMod val="25000"/>
                  </a:schemeClr>
                </a:solidFill>
              </a:rPr>
              <a:t>Research </a:t>
            </a:r>
            <a:r>
              <a:rPr lang="en-US" sz="2700" b="1" dirty="0" smtClean="0">
                <a:solidFill>
                  <a:schemeClr val="bg2">
                    <a:lumMod val="25000"/>
                  </a:schemeClr>
                </a:solidFill>
              </a:rPr>
              <a:t>Data Management</a:t>
            </a:r>
            <a:endParaRPr lang="ru-RU" sz="27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400600"/>
          </a:xfrm>
        </p:spPr>
        <p:txBody>
          <a:bodyPr>
            <a:normAutofit/>
          </a:bodyPr>
          <a:lstStyle/>
          <a:p>
            <a:r>
              <a:rPr lang="ru-RU" sz="2100" dirty="0" smtClean="0"/>
              <a:t>Эффективное </a:t>
            </a:r>
            <a:r>
              <a:rPr lang="ru-RU" sz="2100" dirty="0" smtClean="0"/>
              <a:t>у</a:t>
            </a:r>
            <a:r>
              <a:rPr lang="ru-RU" sz="2100" dirty="0" smtClean="0"/>
              <a:t>правление научными исследованиями  (</a:t>
            </a:r>
            <a:r>
              <a:rPr lang="en-US" sz="2100" b="1" dirty="0" smtClean="0"/>
              <a:t>Research Data </a:t>
            </a:r>
            <a:r>
              <a:rPr lang="en-US" sz="2100" b="1" dirty="0" smtClean="0"/>
              <a:t>Management</a:t>
            </a:r>
            <a:r>
              <a:rPr lang="ru-RU" sz="2100" b="1" dirty="0" smtClean="0"/>
              <a:t>) </a:t>
            </a:r>
            <a:r>
              <a:rPr lang="ru-RU" sz="2100" dirty="0" smtClean="0"/>
              <a:t>является </a:t>
            </a:r>
            <a:r>
              <a:rPr lang="ru-RU" sz="2100" dirty="0" smtClean="0"/>
              <a:t>необходимой предпосылкой эффективного обмена данными и открытость. </a:t>
            </a:r>
            <a:endParaRPr lang="ru-RU" sz="2100" dirty="0" smtClean="0"/>
          </a:p>
          <a:p>
            <a:r>
              <a:rPr lang="ru-RU" sz="2100" dirty="0" smtClean="0"/>
              <a:t>Управление  научными данными признано ключевым компонентом программы </a:t>
            </a:r>
            <a:r>
              <a:rPr lang="ru-RU" sz="2100" dirty="0" err="1" smtClean="0"/>
              <a:t>Open</a:t>
            </a:r>
            <a:r>
              <a:rPr lang="ru-RU" sz="2100" dirty="0" smtClean="0"/>
              <a:t> </a:t>
            </a:r>
            <a:r>
              <a:rPr lang="ru-RU" sz="2100" dirty="0" err="1" smtClean="0"/>
              <a:t>Science</a:t>
            </a:r>
            <a:r>
              <a:rPr lang="ru-RU" sz="2100" dirty="0" smtClean="0"/>
              <a:t>.</a:t>
            </a:r>
          </a:p>
          <a:p>
            <a:r>
              <a:rPr lang="ru-RU" sz="2100" dirty="0" smtClean="0"/>
              <a:t>Библиотека является координатором проекта </a:t>
            </a:r>
            <a:r>
              <a:rPr lang="en-US" sz="2100" b="1" dirty="0" smtClean="0"/>
              <a:t>Data </a:t>
            </a:r>
            <a:r>
              <a:rPr lang="en-US" sz="2100" b="1" dirty="0" smtClean="0"/>
              <a:t>Stewardship</a:t>
            </a:r>
            <a:endParaRPr lang="ru-RU" sz="2100" dirty="0" smtClean="0"/>
          </a:p>
        </p:txBody>
      </p:sp>
      <p:pic>
        <p:nvPicPr>
          <p:cNvPr id="5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4296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 l="50180" t="9670" r="6068" b="10145"/>
          <a:stretch>
            <a:fillRect/>
          </a:stretch>
        </p:blipFill>
        <p:spPr bwMode="auto">
          <a:xfrm>
            <a:off x="395536" y="1196752"/>
            <a:ext cx="414903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original23225360_0-650x4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5385402"/>
            <a:ext cx="2123728" cy="13461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8100392" cy="764704"/>
          </a:xfrm>
        </p:spPr>
        <p:txBody>
          <a:bodyPr>
            <a:normAutofit/>
          </a:bodyPr>
          <a:lstStyle/>
          <a:p>
            <a:pPr algn="l"/>
            <a:r>
              <a:rPr lang="ru-RU" sz="3400" b="1" dirty="0" smtClean="0">
                <a:solidFill>
                  <a:schemeClr val="bg2">
                    <a:lumMod val="25000"/>
                  </a:schemeClr>
                </a:solidFill>
              </a:rPr>
              <a:t>Почему сейчас?</a:t>
            </a:r>
            <a:endParaRPr lang="ru-RU" sz="3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124744"/>
          <a:ext cx="885698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84296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0"/>
            <a:ext cx="8077200" cy="838200"/>
          </a:xfrm>
        </p:spPr>
        <p:txBody>
          <a:bodyPr>
            <a:normAutofit/>
          </a:bodyPr>
          <a:lstStyle/>
          <a:p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idx="1"/>
          </p:nvPr>
        </p:nvGraphicFramePr>
        <p:xfrm>
          <a:off x="0" y="116632"/>
          <a:ext cx="8991600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260648"/>
            <a:ext cx="84296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/>
          </a:bodyPr>
          <a:lstStyle/>
          <a:p>
            <a:pPr lvl="0"/>
            <a:r>
              <a:rPr lang="ru-RU" sz="3400" b="1" dirty="0" smtClean="0">
                <a:solidFill>
                  <a:schemeClr val="bg2">
                    <a:lumMod val="25000"/>
                  </a:schemeClr>
                </a:solidFill>
              </a:rPr>
              <a:t>Функции библиотеки: мониторинг</a:t>
            </a:r>
            <a:endParaRPr lang="ru-RU" sz="3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4016" y="836712"/>
          <a:ext cx="8964488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84296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/>
          </a:bodyPr>
          <a:lstStyle/>
          <a:p>
            <a:r>
              <a:rPr lang="ru-RU" sz="3400" b="1" dirty="0" smtClean="0">
                <a:solidFill>
                  <a:schemeClr val="bg2">
                    <a:lumMod val="25000"/>
                  </a:schemeClr>
                </a:solidFill>
              </a:rPr>
              <a:t>Функции библиотеки: мониторинг</a:t>
            </a:r>
            <a:endParaRPr lang="ru-RU" sz="3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 cstate="print"/>
          <a:srcRect l="8498" t="11282" r="9081"/>
          <a:stretch>
            <a:fillRect/>
          </a:stretch>
        </p:blipFill>
        <p:spPr bwMode="auto">
          <a:xfrm>
            <a:off x="179512" y="980728"/>
            <a:ext cx="8424935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4296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/>
          </a:bodyPr>
          <a:lstStyle/>
          <a:p>
            <a:r>
              <a:rPr lang="ru-RU" sz="3400" b="1" dirty="0" smtClean="0">
                <a:solidFill>
                  <a:schemeClr val="bg2">
                    <a:lumMod val="25000"/>
                  </a:schemeClr>
                </a:solidFill>
              </a:rPr>
              <a:t>Функции библиотеки: мониторинг</a:t>
            </a:r>
            <a:endParaRPr lang="ru-RU" sz="3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Содержимое 3" descr="Рис. 4. Мониторинг публикационной активности подразделений_сбор информации и импортирование в SciVal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908720"/>
            <a:ext cx="8496944" cy="5832648"/>
          </a:xfrm>
          <a:prstGeom prst="rect">
            <a:avLst/>
          </a:prstGeom>
        </p:spPr>
      </p:pic>
      <p:pic>
        <p:nvPicPr>
          <p:cNvPr id="5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4296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</TotalTime>
  <Words>1248</Words>
  <Application>Microsoft Office PowerPoint</Application>
  <PresentationFormat>Экран (4:3)</PresentationFormat>
  <Paragraphs>125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Функции библиотеки в наукометрической оценке публикационной активности</vt:lpstr>
      <vt:lpstr>Тренды развития университетских библиотек</vt:lpstr>
      <vt:lpstr>Тренды развития университетских библиотек</vt:lpstr>
      <vt:lpstr>Тренды развития университетских библиотек: Research Data Management</vt:lpstr>
      <vt:lpstr>Почему сейчас?</vt:lpstr>
      <vt:lpstr>Слайд 6</vt:lpstr>
      <vt:lpstr>Функции библиотеки: мониторинг</vt:lpstr>
      <vt:lpstr>Функции библиотеки: мониторинг</vt:lpstr>
      <vt:lpstr>Функции библиотеки: мониторинг</vt:lpstr>
      <vt:lpstr>Функции библиотеки: поддержка профилей авторов</vt:lpstr>
      <vt:lpstr>Слайд 11</vt:lpstr>
      <vt:lpstr>Функции библиотеки: количественный анализ научных исследований </vt:lpstr>
      <vt:lpstr>Функции библиотеки: количественный анализ научных исследований </vt:lpstr>
      <vt:lpstr>Где публиковаться? Качество научных журналов</vt:lpstr>
      <vt:lpstr>Благодарю за внимание!  </vt:lpstr>
    </vt:vector>
  </TitlesOfParts>
  <Company>ZNB SFEDU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dudnikova</dc:creator>
  <cp:lastModifiedBy>dudnikova</cp:lastModifiedBy>
  <cp:revision>93</cp:revision>
  <dcterms:created xsi:type="dcterms:W3CDTF">2018-10-27T05:28:26Z</dcterms:created>
  <dcterms:modified xsi:type="dcterms:W3CDTF">2018-10-31T11:16:50Z</dcterms:modified>
</cp:coreProperties>
</file>