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7" r:id="rId2"/>
    <p:sldId id="260" r:id="rId3"/>
    <p:sldId id="265" r:id="rId4"/>
    <p:sldId id="268" r:id="rId5"/>
    <p:sldId id="270" r:id="rId6"/>
    <p:sldId id="264" r:id="rId7"/>
    <p:sldId id="266" r:id="rId8"/>
    <p:sldId id="262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C344029-36C6-414A-B5EE-2B6F1A6F204A}" type="doc">
      <dgm:prSet loTypeId="urn:microsoft.com/office/officeart/2005/8/layout/chevron2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802155DA-B2B6-497D-87A5-42E880A9C6B8}">
      <dgm:prSet phldrT="[Текст]" custT="1"/>
      <dgm:spPr/>
      <dgm:t>
        <a:bodyPr/>
        <a:lstStyle/>
        <a:p>
          <a:pPr>
            <a:lnSpc>
              <a:spcPct val="200000"/>
            </a:lnSpc>
            <a:spcAft>
              <a:spcPts val="600"/>
            </a:spcAft>
          </a:pPr>
          <a:r>
            <a:rPr lang="ru-RU" sz="1800" dirty="0"/>
            <a:t>7</a:t>
          </a:r>
        </a:p>
      </dgm:t>
    </dgm:pt>
    <dgm:pt modelId="{27960AA0-1014-4B90-9866-58749879AD1A}" type="parTrans" cxnId="{F298D9EA-045C-49CA-9986-3D9FD3F5FDEA}">
      <dgm:prSet/>
      <dgm:spPr/>
      <dgm:t>
        <a:bodyPr/>
        <a:lstStyle/>
        <a:p>
          <a:endParaRPr lang="ru-RU" sz="1800"/>
        </a:p>
      </dgm:t>
    </dgm:pt>
    <dgm:pt modelId="{D36C883F-78DC-41FC-BA6A-7B02B65AA8B2}" type="sibTrans" cxnId="{F298D9EA-045C-49CA-9986-3D9FD3F5FDEA}">
      <dgm:prSet/>
      <dgm:spPr/>
      <dgm:t>
        <a:bodyPr/>
        <a:lstStyle/>
        <a:p>
          <a:endParaRPr lang="ru-RU" sz="1800"/>
        </a:p>
      </dgm:t>
    </dgm:pt>
    <dgm:pt modelId="{3D50F43E-42EE-4016-BBA8-010EEF67FC5D}">
      <dgm:prSet phldrT="[Текст]" custT="1"/>
      <dgm:spPr/>
      <dgm:t>
        <a:bodyPr/>
        <a:lstStyle/>
        <a:p>
          <a:pPr>
            <a:buNone/>
          </a:pPr>
          <a:r>
            <a:rPr lang="ru-RU" sz="1800" dirty="0"/>
            <a:t>получение заявки на создание программы по </a:t>
          </a:r>
          <a:r>
            <a:rPr lang="ru-RU" sz="1800" b="1" i="1" dirty="0"/>
            <a:t>единой форме</a:t>
          </a:r>
          <a:endParaRPr lang="ru-RU" sz="1800" b="1" dirty="0"/>
        </a:p>
      </dgm:t>
    </dgm:pt>
    <dgm:pt modelId="{30FE2A84-0B4C-4572-89A1-43C9F160A1C3}" type="parTrans" cxnId="{A4274D02-CE4B-4B44-B9B3-303AB041078A}">
      <dgm:prSet/>
      <dgm:spPr/>
      <dgm:t>
        <a:bodyPr/>
        <a:lstStyle/>
        <a:p>
          <a:endParaRPr lang="ru-RU" sz="1800"/>
        </a:p>
      </dgm:t>
    </dgm:pt>
    <dgm:pt modelId="{18A119E1-136D-49B0-915C-ACC7542C99BF}" type="sibTrans" cxnId="{A4274D02-CE4B-4B44-B9B3-303AB041078A}">
      <dgm:prSet/>
      <dgm:spPr/>
      <dgm:t>
        <a:bodyPr/>
        <a:lstStyle/>
        <a:p>
          <a:endParaRPr lang="ru-RU" sz="1800"/>
        </a:p>
      </dgm:t>
    </dgm:pt>
    <dgm:pt modelId="{D06C8130-C68F-4395-87D7-D9B6BF076752}">
      <dgm:prSet phldrT="[Текст]" custT="1"/>
      <dgm:spPr/>
      <dgm:t>
        <a:bodyPr/>
        <a:lstStyle/>
        <a:p>
          <a:pPr>
            <a:lnSpc>
              <a:spcPct val="200000"/>
            </a:lnSpc>
          </a:pPr>
          <a:r>
            <a:rPr lang="ru-RU" sz="1800" dirty="0"/>
            <a:t>6</a:t>
          </a:r>
        </a:p>
      </dgm:t>
    </dgm:pt>
    <dgm:pt modelId="{72FCA353-2B87-41DE-B674-0230E6B1351A}" type="parTrans" cxnId="{E76AF680-C826-4446-AC3B-446E9FFB7387}">
      <dgm:prSet/>
      <dgm:spPr/>
      <dgm:t>
        <a:bodyPr/>
        <a:lstStyle/>
        <a:p>
          <a:endParaRPr lang="ru-RU" sz="1800"/>
        </a:p>
      </dgm:t>
    </dgm:pt>
    <dgm:pt modelId="{836F652E-CD79-43AC-B59E-2CA9ECD1A348}" type="sibTrans" cxnId="{E76AF680-C826-4446-AC3B-446E9FFB7387}">
      <dgm:prSet/>
      <dgm:spPr/>
      <dgm:t>
        <a:bodyPr/>
        <a:lstStyle/>
        <a:p>
          <a:endParaRPr lang="ru-RU" sz="1800"/>
        </a:p>
      </dgm:t>
    </dgm:pt>
    <dgm:pt modelId="{AAABD44A-42A3-4915-AC32-5CB9FA9C6221}">
      <dgm:prSet phldrT="[Текст]" custT="1"/>
      <dgm:spPr/>
      <dgm:t>
        <a:bodyPr/>
        <a:lstStyle/>
        <a:p>
          <a:pPr marL="0" indent="0">
            <a:buNone/>
          </a:pPr>
          <a:r>
            <a:rPr lang="ru-RU" sz="1800" b="1" i="1" dirty="0"/>
            <a:t> создание программы </a:t>
          </a:r>
          <a:r>
            <a:rPr lang="ru-RU" sz="1800" dirty="0"/>
            <a:t>в модуле редактирования </a:t>
          </a:r>
          <a:r>
            <a:rPr lang="ru-RU" sz="1800" dirty="0" err="1"/>
            <a:t>книгообеспеченности</a:t>
          </a:r>
          <a:r>
            <a:rPr lang="ru-RU" sz="1800" dirty="0"/>
            <a:t>   и </a:t>
          </a:r>
          <a:r>
            <a:rPr lang="ru-RU" sz="1800" b="1" i="1" dirty="0"/>
            <a:t>предоставление прав </a:t>
          </a:r>
          <a:r>
            <a:rPr lang="ru-RU" sz="1800" dirty="0"/>
            <a:t>на её редактирование</a:t>
          </a:r>
        </a:p>
      </dgm:t>
    </dgm:pt>
    <dgm:pt modelId="{72229F8E-A900-4BDA-BAEB-A6FD4F1F75AB}" type="parTrans" cxnId="{5AE90A53-34CF-47A6-AF99-35EA01B83E29}">
      <dgm:prSet/>
      <dgm:spPr/>
      <dgm:t>
        <a:bodyPr/>
        <a:lstStyle/>
        <a:p>
          <a:endParaRPr lang="ru-RU" sz="1800"/>
        </a:p>
      </dgm:t>
    </dgm:pt>
    <dgm:pt modelId="{FE21BE0B-A6B3-437D-B5BF-ADB7A44F4262}" type="sibTrans" cxnId="{5AE90A53-34CF-47A6-AF99-35EA01B83E29}">
      <dgm:prSet/>
      <dgm:spPr/>
      <dgm:t>
        <a:bodyPr/>
        <a:lstStyle/>
        <a:p>
          <a:endParaRPr lang="ru-RU" sz="1800"/>
        </a:p>
      </dgm:t>
    </dgm:pt>
    <dgm:pt modelId="{A1025041-CE40-4FC0-A4D8-D102949C13FC}">
      <dgm:prSet phldrT="[Текст]" custT="1"/>
      <dgm:spPr/>
      <dgm:t>
        <a:bodyPr/>
        <a:lstStyle/>
        <a:p>
          <a:pPr>
            <a:lnSpc>
              <a:spcPct val="200000"/>
            </a:lnSpc>
          </a:pPr>
          <a:r>
            <a:rPr lang="ru-RU" sz="1800" dirty="0"/>
            <a:t>5</a:t>
          </a:r>
        </a:p>
      </dgm:t>
    </dgm:pt>
    <dgm:pt modelId="{2E92094B-5901-409E-91B4-2BAAE22D7043}" type="parTrans" cxnId="{B7536995-A225-4BD5-B19C-C65245DE434F}">
      <dgm:prSet/>
      <dgm:spPr/>
      <dgm:t>
        <a:bodyPr/>
        <a:lstStyle/>
        <a:p>
          <a:endParaRPr lang="ru-RU" sz="1800"/>
        </a:p>
      </dgm:t>
    </dgm:pt>
    <dgm:pt modelId="{B045E486-2500-4969-A3B4-699F0E1BAF5C}" type="sibTrans" cxnId="{B7536995-A225-4BD5-B19C-C65245DE434F}">
      <dgm:prSet/>
      <dgm:spPr/>
      <dgm:t>
        <a:bodyPr/>
        <a:lstStyle/>
        <a:p>
          <a:endParaRPr lang="ru-RU" sz="1800"/>
        </a:p>
      </dgm:t>
    </dgm:pt>
    <dgm:pt modelId="{4A6786C7-5451-4382-B104-8AB55AD34854}">
      <dgm:prSet phldrT="[Текст]" custT="1"/>
      <dgm:spPr/>
      <dgm:t>
        <a:bodyPr/>
        <a:lstStyle/>
        <a:p>
          <a:pPr>
            <a:lnSpc>
              <a:spcPct val="200000"/>
            </a:lnSpc>
          </a:pPr>
          <a:r>
            <a:rPr lang="ru-RU" sz="1800" dirty="0"/>
            <a:t>1</a:t>
          </a:r>
        </a:p>
      </dgm:t>
    </dgm:pt>
    <dgm:pt modelId="{E788543F-222E-4E5C-A659-054D475F1961}" type="parTrans" cxnId="{3A35A76A-53CE-4CAE-BC05-1E485A58C1FE}">
      <dgm:prSet/>
      <dgm:spPr/>
      <dgm:t>
        <a:bodyPr/>
        <a:lstStyle/>
        <a:p>
          <a:endParaRPr lang="ru-RU" sz="1800"/>
        </a:p>
      </dgm:t>
    </dgm:pt>
    <dgm:pt modelId="{762B5414-FAA9-469E-B941-FEB708992088}" type="sibTrans" cxnId="{3A35A76A-53CE-4CAE-BC05-1E485A58C1FE}">
      <dgm:prSet/>
      <dgm:spPr/>
      <dgm:t>
        <a:bodyPr/>
        <a:lstStyle/>
        <a:p>
          <a:endParaRPr lang="ru-RU" sz="1800"/>
        </a:p>
      </dgm:t>
    </dgm:pt>
    <dgm:pt modelId="{FD161F9A-24D2-441F-B24A-ADE7748B8881}">
      <dgm:prSet custT="1"/>
      <dgm:spPr/>
      <dgm:t>
        <a:bodyPr/>
        <a:lstStyle/>
        <a:p>
          <a:endParaRPr lang="ru-RU" sz="1800" dirty="0"/>
        </a:p>
      </dgm:t>
    </dgm:pt>
    <dgm:pt modelId="{6744616D-987C-491D-887A-7995B1449BBC}" type="parTrans" cxnId="{8CCFCC67-C625-48BB-B3FF-C3D0D6B00B66}">
      <dgm:prSet/>
      <dgm:spPr/>
      <dgm:t>
        <a:bodyPr/>
        <a:lstStyle/>
        <a:p>
          <a:endParaRPr lang="ru-RU" sz="1800"/>
        </a:p>
      </dgm:t>
    </dgm:pt>
    <dgm:pt modelId="{0EB8D526-DAE0-444E-8275-883C74D61C92}" type="sibTrans" cxnId="{8CCFCC67-C625-48BB-B3FF-C3D0D6B00B66}">
      <dgm:prSet/>
      <dgm:spPr/>
      <dgm:t>
        <a:bodyPr/>
        <a:lstStyle/>
        <a:p>
          <a:endParaRPr lang="ru-RU" sz="1800"/>
        </a:p>
      </dgm:t>
    </dgm:pt>
    <dgm:pt modelId="{CA8C74BC-10E3-45B6-92AE-B7535B6947C7}">
      <dgm:prSet custT="1"/>
      <dgm:spPr/>
      <dgm:t>
        <a:bodyPr/>
        <a:lstStyle/>
        <a:p>
          <a:endParaRPr lang="ru-RU" sz="1800" dirty="0"/>
        </a:p>
      </dgm:t>
    </dgm:pt>
    <dgm:pt modelId="{1F4E4E66-4CAF-4092-8B02-C0E20DDE87E7}" type="parTrans" cxnId="{30DC94FF-497A-4B21-B504-3E1DCFC612F5}">
      <dgm:prSet/>
      <dgm:spPr/>
      <dgm:t>
        <a:bodyPr/>
        <a:lstStyle/>
        <a:p>
          <a:endParaRPr lang="ru-RU" sz="1800"/>
        </a:p>
      </dgm:t>
    </dgm:pt>
    <dgm:pt modelId="{23F82413-62F8-43FE-A46F-D7029371FFED}" type="sibTrans" cxnId="{30DC94FF-497A-4B21-B504-3E1DCFC612F5}">
      <dgm:prSet/>
      <dgm:spPr/>
      <dgm:t>
        <a:bodyPr/>
        <a:lstStyle/>
        <a:p>
          <a:endParaRPr lang="ru-RU" sz="1800"/>
        </a:p>
      </dgm:t>
    </dgm:pt>
    <dgm:pt modelId="{D2D62FE5-0A87-4E0D-981E-328B2BEA8F25}">
      <dgm:prSet phldrT="[Текст]" custT="1"/>
      <dgm:spPr/>
      <dgm:t>
        <a:bodyPr/>
        <a:lstStyle/>
        <a:p>
          <a:pPr>
            <a:lnSpc>
              <a:spcPct val="200000"/>
            </a:lnSpc>
          </a:pPr>
          <a:r>
            <a:rPr lang="ru-RU" sz="1800" dirty="0"/>
            <a:t>4</a:t>
          </a:r>
        </a:p>
      </dgm:t>
    </dgm:pt>
    <dgm:pt modelId="{9BF920F0-2A3B-484C-8172-AFE9F8CD6AB7}" type="parTrans" cxnId="{FA17E942-05CA-4B41-9696-DE5486856F42}">
      <dgm:prSet/>
      <dgm:spPr/>
      <dgm:t>
        <a:bodyPr/>
        <a:lstStyle/>
        <a:p>
          <a:endParaRPr lang="ru-RU" sz="1800"/>
        </a:p>
      </dgm:t>
    </dgm:pt>
    <dgm:pt modelId="{7647D95E-AE00-4442-92C1-8F88B96BAFF4}" type="sibTrans" cxnId="{FA17E942-05CA-4B41-9696-DE5486856F42}">
      <dgm:prSet/>
      <dgm:spPr/>
      <dgm:t>
        <a:bodyPr/>
        <a:lstStyle/>
        <a:p>
          <a:endParaRPr lang="ru-RU" sz="1800"/>
        </a:p>
      </dgm:t>
    </dgm:pt>
    <dgm:pt modelId="{59781717-3B73-4B0B-AD77-1789E2EA0ED9}">
      <dgm:prSet phldrT="[Текст]" custT="1"/>
      <dgm:spPr/>
      <dgm:t>
        <a:bodyPr/>
        <a:lstStyle/>
        <a:p>
          <a:pPr>
            <a:lnSpc>
              <a:spcPct val="200000"/>
            </a:lnSpc>
          </a:pPr>
          <a:r>
            <a:rPr lang="ru-RU" sz="1800" dirty="0"/>
            <a:t>3</a:t>
          </a:r>
        </a:p>
      </dgm:t>
    </dgm:pt>
    <dgm:pt modelId="{CCB70E0C-5216-4598-86BC-2F7324EEE9CD}" type="parTrans" cxnId="{6D9406DA-D7FD-4EFB-A2A8-4B5EA33E9071}">
      <dgm:prSet/>
      <dgm:spPr/>
      <dgm:t>
        <a:bodyPr/>
        <a:lstStyle/>
        <a:p>
          <a:endParaRPr lang="ru-RU" sz="1800"/>
        </a:p>
      </dgm:t>
    </dgm:pt>
    <dgm:pt modelId="{A123DAE9-7068-428B-97A9-02F9BCBD9BF7}" type="sibTrans" cxnId="{6D9406DA-D7FD-4EFB-A2A8-4B5EA33E9071}">
      <dgm:prSet/>
      <dgm:spPr/>
      <dgm:t>
        <a:bodyPr/>
        <a:lstStyle/>
        <a:p>
          <a:endParaRPr lang="ru-RU" sz="1800"/>
        </a:p>
      </dgm:t>
    </dgm:pt>
    <dgm:pt modelId="{741D9FAE-046A-4236-8C84-300AE34D9895}">
      <dgm:prSet phldrT="[Текст]" custT="1"/>
      <dgm:spPr/>
      <dgm:t>
        <a:bodyPr/>
        <a:lstStyle/>
        <a:p>
          <a:pPr>
            <a:lnSpc>
              <a:spcPct val="200000"/>
            </a:lnSpc>
          </a:pPr>
          <a:r>
            <a:rPr lang="ru-RU" sz="1800" dirty="0"/>
            <a:t>2</a:t>
          </a:r>
        </a:p>
      </dgm:t>
    </dgm:pt>
    <dgm:pt modelId="{DE495581-BCD0-44BD-B4DE-904090D0F73F}" type="parTrans" cxnId="{72EB9E28-1DBA-4DCF-9171-370B8DB9DF0F}">
      <dgm:prSet/>
      <dgm:spPr/>
      <dgm:t>
        <a:bodyPr/>
        <a:lstStyle/>
        <a:p>
          <a:endParaRPr lang="ru-RU" sz="1800"/>
        </a:p>
      </dgm:t>
    </dgm:pt>
    <dgm:pt modelId="{52DB267B-D032-4824-967F-5B7AB2F18A02}" type="sibTrans" cxnId="{72EB9E28-1DBA-4DCF-9171-370B8DB9DF0F}">
      <dgm:prSet/>
      <dgm:spPr/>
      <dgm:t>
        <a:bodyPr/>
        <a:lstStyle/>
        <a:p>
          <a:endParaRPr lang="ru-RU" sz="1800"/>
        </a:p>
      </dgm:t>
    </dgm:pt>
    <dgm:pt modelId="{1BCED5D1-B433-4AD7-B045-CDD73A7ADE80}">
      <dgm:prSet custT="1"/>
      <dgm:spPr/>
      <dgm:t>
        <a:bodyPr/>
        <a:lstStyle/>
        <a:p>
          <a:pPr>
            <a:buNone/>
          </a:pPr>
          <a:r>
            <a:rPr lang="ru-RU" sz="1800" dirty="0"/>
            <a:t>получение </a:t>
          </a:r>
          <a:r>
            <a:rPr lang="ru-RU" sz="1800" b="1" i="1" dirty="0"/>
            <a:t>заявки на проверку</a:t>
          </a:r>
          <a:endParaRPr lang="ru-RU" sz="1800" dirty="0"/>
        </a:p>
      </dgm:t>
    </dgm:pt>
    <dgm:pt modelId="{F03BB428-5EB2-4176-AFC3-DC7616E4EC22}" type="parTrans" cxnId="{4FB3D956-D473-4A7D-80CD-6BB480B1ECB6}">
      <dgm:prSet/>
      <dgm:spPr/>
      <dgm:t>
        <a:bodyPr/>
        <a:lstStyle/>
        <a:p>
          <a:endParaRPr lang="ru-RU" sz="1800"/>
        </a:p>
      </dgm:t>
    </dgm:pt>
    <dgm:pt modelId="{7D4F2E70-CEBF-439A-99B1-BDBAF2920EA8}" type="sibTrans" cxnId="{4FB3D956-D473-4A7D-80CD-6BB480B1ECB6}">
      <dgm:prSet/>
      <dgm:spPr/>
      <dgm:t>
        <a:bodyPr/>
        <a:lstStyle/>
        <a:p>
          <a:endParaRPr lang="ru-RU" sz="1800"/>
        </a:p>
      </dgm:t>
    </dgm:pt>
    <dgm:pt modelId="{29575A58-F3EB-4CB6-B089-E777850145A6}">
      <dgm:prSet custT="1"/>
      <dgm:spPr/>
      <dgm:t>
        <a:bodyPr/>
        <a:lstStyle/>
        <a:p>
          <a:pPr>
            <a:buNone/>
          </a:pPr>
          <a:r>
            <a:rPr lang="ru-RU" sz="1800" b="1" i="1" dirty="0"/>
            <a:t>проверка</a:t>
          </a:r>
          <a:r>
            <a:rPr lang="ru-RU" sz="1800" dirty="0"/>
            <a:t> заполненной </a:t>
          </a:r>
          <a:r>
            <a:rPr lang="ru-RU" sz="1800" dirty="0" err="1"/>
            <a:t>книгообеспеченности</a:t>
          </a:r>
          <a:endParaRPr lang="ru-RU" sz="1800" dirty="0"/>
        </a:p>
      </dgm:t>
    </dgm:pt>
    <dgm:pt modelId="{C23E3213-BB27-4706-820A-EC99483230B4}" type="parTrans" cxnId="{40D21A2F-048C-4DF3-A5FB-B94CB9E054BC}">
      <dgm:prSet/>
      <dgm:spPr/>
      <dgm:t>
        <a:bodyPr/>
        <a:lstStyle/>
        <a:p>
          <a:endParaRPr lang="ru-RU" sz="1800"/>
        </a:p>
      </dgm:t>
    </dgm:pt>
    <dgm:pt modelId="{0024AA3A-8A61-4DBF-BE68-B9015F10CFAD}" type="sibTrans" cxnId="{40D21A2F-048C-4DF3-A5FB-B94CB9E054BC}">
      <dgm:prSet/>
      <dgm:spPr/>
      <dgm:t>
        <a:bodyPr/>
        <a:lstStyle/>
        <a:p>
          <a:endParaRPr lang="ru-RU" sz="1800"/>
        </a:p>
      </dgm:t>
    </dgm:pt>
    <dgm:pt modelId="{7F7CD745-70A9-4AB4-A300-39467124A8A9}">
      <dgm:prSet custT="1"/>
      <dgm:spPr/>
      <dgm:t>
        <a:bodyPr/>
        <a:lstStyle/>
        <a:p>
          <a:pPr>
            <a:buNone/>
          </a:pPr>
          <a:r>
            <a:rPr lang="ru-RU" sz="1800" b="1" i="1" dirty="0"/>
            <a:t>исправление</a:t>
          </a:r>
          <a:r>
            <a:rPr lang="ru-RU" sz="1800" dirty="0"/>
            <a:t> замечаний руководителем</a:t>
          </a:r>
        </a:p>
      </dgm:t>
    </dgm:pt>
    <dgm:pt modelId="{63BB01BB-B2BE-4A8A-A7A7-891B85EFAF76}" type="parTrans" cxnId="{270F445F-093E-4E2F-AAA1-50F5F305537E}">
      <dgm:prSet/>
      <dgm:spPr/>
      <dgm:t>
        <a:bodyPr/>
        <a:lstStyle/>
        <a:p>
          <a:endParaRPr lang="ru-RU" sz="1800"/>
        </a:p>
      </dgm:t>
    </dgm:pt>
    <dgm:pt modelId="{7091F568-37D8-4214-99EA-557A5CAADCA3}" type="sibTrans" cxnId="{270F445F-093E-4E2F-AAA1-50F5F305537E}">
      <dgm:prSet/>
      <dgm:spPr/>
      <dgm:t>
        <a:bodyPr/>
        <a:lstStyle/>
        <a:p>
          <a:endParaRPr lang="ru-RU" sz="1800"/>
        </a:p>
      </dgm:t>
    </dgm:pt>
    <dgm:pt modelId="{EEAA13B0-69D4-490B-9B88-AB83BACA34B0}">
      <dgm:prSet custT="1"/>
      <dgm:spPr/>
      <dgm:t>
        <a:bodyPr/>
        <a:lstStyle/>
        <a:p>
          <a:pPr>
            <a:buNone/>
          </a:pPr>
          <a:r>
            <a:rPr lang="ru-RU" sz="1800" b="1" i="1" dirty="0"/>
            <a:t>заполнение</a:t>
          </a:r>
          <a:r>
            <a:rPr lang="ru-RU" sz="1800" dirty="0"/>
            <a:t> </a:t>
          </a:r>
          <a:r>
            <a:rPr lang="ru-RU" sz="1800" dirty="0" err="1"/>
            <a:t>книгообеспеченности</a:t>
          </a:r>
          <a:r>
            <a:rPr lang="ru-RU" sz="1800" dirty="0"/>
            <a:t> руководителем ОП</a:t>
          </a:r>
        </a:p>
      </dgm:t>
    </dgm:pt>
    <dgm:pt modelId="{E5994D29-08C8-4746-9D37-BAF0ABC0F5A0}" type="parTrans" cxnId="{EE70DC48-8675-4339-BF7D-8D4E92D111E2}">
      <dgm:prSet/>
      <dgm:spPr/>
      <dgm:t>
        <a:bodyPr/>
        <a:lstStyle/>
        <a:p>
          <a:endParaRPr lang="ru-RU" sz="1800"/>
        </a:p>
      </dgm:t>
    </dgm:pt>
    <dgm:pt modelId="{8F26184A-9C40-4191-BFC7-8849E52EDD2B}" type="sibTrans" cxnId="{EE70DC48-8675-4339-BF7D-8D4E92D111E2}">
      <dgm:prSet/>
      <dgm:spPr/>
      <dgm:t>
        <a:bodyPr/>
        <a:lstStyle/>
        <a:p>
          <a:endParaRPr lang="ru-RU" sz="1800"/>
        </a:p>
      </dgm:t>
    </dgm:pt>
    <dgm:pt modelId="{E5B75E29-4E23-41D7-B2BA-158492F82876}">
      <dgm:prSet custT="1"/>
      <dgm:spPr/>
      <dgm:t>
        <a:bodyPr/>
        <a:lstStyle/>
        <a:p>
          <a:pPr>
            <a:buNone/>
          </a:pPr>
          <a:r>
            <a:rPr lang="ru-RU" sz="1800" b="1" i="1" dirty="0"/>
            <a:t>подписание</a:t>
          </a:r>
          <a:r>
            <a:rPr lang="ru-RU" sz="1800" dirty="0"/>
            <a:t> готового документа </a:t>
          </a:r>
        </a:p>
      </dgm:t>
    </dgm:pt>
    <dgm:pt modelId="{00BA9F6F-945B-4555-B8F5-E9BCC17A4B4E}" type="parTrans" cxnId="{A14BBBE6-C879-47C6-8E79-0B346ED60BC0}">
      <dgm:prSet/>
      <dgm:spPr/>
      <dgm:t>
        <a:bodyPr/>
        <a:lstStyle/>
        <a:p>
          <a:endParaRPr lang="ru-RU" sz="1800"/>
        </a:p>
      </dgm:t>
    </dgm:pt>
    <dgm:pt modelId="{9FA8CBD7-6601-4ABE-93A0-EDE07C4F937A}" type="sibTrans" cxnId="{A14BBBE6-C879-47C6-8E79-0B346ED60BC0}">
      <dgm:prSet/>
      <dgm:spPr/>
      <dgm:t>
        <a:bodyPr/>
        <a:lstStyle/>
        <a:p>
          <a:endParaRPr lang="ru-RU" sz="1800"/>
        </a:p>
      </dgm:t>
    </dgm:pt>
    <dgm:pt modelId="{EDC59978-F3B4-4CA5-A70A-F0B046326049}" type="pres">
      <dgm:prSet presAssocID="{6C344029-36C6-414A-B5EE-2B6F1A6F204A}" presName="linearFlow" presStyleCnt="0">
        <dgm:presLayoutVars>
          <dgm:dir/>
          <dgm:animLvl val="lvl"/>
          <dgm:resizeHandles val="exact"/>
        </dgm:presLayoutVars>
      </dgm:prSet>
      <dgm:spPr/>
    </dgm:pt>
    <dgm:pt modelId="{389B536C-BD99-4129-B481-004BDFF4B268}" type="pres">
      <dgm:prSet presAssocID="{802155DA-B2B6-497D-87A5-42E880A9C6B8}" presName="composite" presStyleCnt="0"/>
      <dgm:spPr/>
    </dgm:pt>
    <dgm:pt modelId="{D9D587BF-4C50-41AA-AB7B-73EE4EDC1B93}" type="pres">
      <dgm:prSet presAssocID="{802155DA-B2B6-497D-87A5-42E880A9C6B8}" presName="parentText" presStyleLbl="alignNode1" presStyleIdx="0" presStyleCnt="7" custLinFactY="248088" custLinFactNeighborX="318" custLinFactNeighborY="300000">
        <dgm:presLayoutVars>
          <dgm:chMax val="1"/>
          <dgm:bulletEnabled val="1"/>
        </dgm:presLayoutVars>
      </dgm:prSet>
      <dgm:spPr/>
    </dgm:pt>
    <dgm:pt modelId="{34289682-A29D-4EBB-A2E6-9E1998E50414}" type="pres">
      <dgm:prSet presAssocID="{802155DA-B2B6-497D-87A5-42E880A9C6B8}" presName="descendantText" presStyleLbl="alignAcc1" presStyleIdx="0" presStyleCnt="7">
        <dgm:presLayoutVars>
          <dgm:bulletEnabled val="1"/>
        </dgm:presLayoutVars>
      </dgm:prSet>
      <dgm:spPr/>
    </dgm:pt>
    <dgm:pt modelId="{7832A6C3-D0C5-45DC-8BAC-832527E4A369}" type="pres">
      <dgm:prSet presAssocID="{D36C883F-78DC-41FC-BA6A-7B02B65AA8B2}" presName="sp" presStyleCnt="0"/>
      <dgm:spPr/>
    </dgm:pt>
    <dgm:pt modelId="{0CBFE0AC-9BF5-4EA5-BFEE-74E0F68359C2}" type="pres">
      <dgm:prSet presAssocID="{D06C8130-C68F-4395-87D7-D9B6BF076752}" presName="composite" presStyleCnt="0"/>
      <dgm:spPr/>
    </dgm:pt>
    <dgm:pt modelId="{6B0CCF48-710C-4179-ABF7-8AF2A71C44C7}" type="pres">
      <dgm:prSet presAssocID="{D06C8130-C68F-4395-87D7-D9B6BF076752}" presName="parentText" presStyleLbl="alignNode1" presStyleIdx="1" presStyleCnt="7" custLinFactY="160536" custLinFactNeighborX="1736" custLinFactNeighborY="200000">
        <dgm:presLayoutVars>
          <dgm:chMax val="1"/>
          <dgm:bulletEnabled val="1"/>
        </dgm:presLayoutVars>
      </dgm:prSet>
      <dgm:spPr/>
    </dgm:pt>
    <dgm:pt modelId="{7C3B6128-6D65-4148-803B-6B7CAADBE261}" type="pres">
      <dgm:prSet presAssocID="{D06C8130-C68F-4395-87D7-D9B6BF076752}" presName="descendantText" presStyleLbl="alignAcc1" presStyleIdx="1" presStyleCnt="7">
        <dgm:presLayoutVars>
          <dgm:bulletEnabled val="1"/>
        </dgm:presLayoutVars>
      </dgm:prSet>
      <dgm:spPr/>
    </dgm:pt>
    <dgm:pt modelId="{74739CFA-57C0-4DEF-8A24-B8EEB35F3261}" type="pres">
      <dgm:prSet presAssocID="{836F652E-CD79-43AC-B59E-2CA9ECD1A348}" presName="sp" presStyleCnt="0"/>
      <dgm:spPr/>
    </dgm:pt>
    <dgm:pt modelId="{B7D3AAD2-A60C-4805-85B9-C2610AEE5E86}" type="pres">
      <dgm:prSet presAssocID="{A1025041-CE40-4FC0-A4D8-D102949C13FC}" presName="composite" presStyleCnt="0"/>
      <dgm:spPr/>
    </dgm:pt>
    <dgm:pt modelId="{5F4BE9AC-800F-4B65-B65E-75CA1184F884}" type="pres">
      <dgm:prSet presAssocID="{A1025041-CE40-4FC0-A4D8-D102949C13FC}" presName="parentText" presStyleLbl="alignNode1" presStyleIdx="2" presStyleCnt="7" custLinFactY="81055" custLinFactNeighborY="100000">
        <dgm:presLayoutVars>
          <dgm:chMax val="1"/>
          <dgm:bulletEnabled val="1"/>
        </dgm:presLayoutVars>
      </dgm:prSet>
      <dgm:spPr/>
    </dgm:pt>
    <dgm:pt modelId="{A547D7C7-C8FF-4A0D-B0DC-060309159826}" type="pres">
      <dgm:prSet presAssocID="{A1025041-CE40-4FC0-A4D8-D102949C13FC}" presName="descendantText" presStyleLbl="alignAcc1" presStyleIdx="2" presStyleCnt="7">
        <dgm:presLayoutVars>
          <dgm:bulletEnabled val="1"/>
        </dgm:presLayoutVars>
      </dgm:prSet>
      <dgm:spPr/>
    </dgm:pt>
    <dgm:pt modelId="{838E4993-5A80-4056-AB5F-2EF7EE73CA1B}" type="pres">
      <dgm:prSet presAssocID="{B045E486-2500-4969-A3B4-699F0E1BAF5C}" presName="sp" presStyleCnt="0"/>
      <dgm:spPr/>
    </dgm:pt>
    <dgm:pt modelId="{9FD27D52-4116-4816-9579-A97C6C19ADC0}" type="pres">
      <dgm:prSet presAssocID="{D2D62FE5-0A87-4E0D-981E-328B2BEA8F25}" presName="composite" presStyleCnt="0"/>
      <dgm:spPr/>
    </dgm:pt>
    <dgm:pt modelId="{552B19E8-64DB-4CC1-B4C0-9082F4470111}" type="pres">
      <dgm:prSet presAssocID="{D2D62FE5-0A87-4E0D-981E-328B2BEA8F25}" presName="parentText" presStyleLbl="alignNode1" presStyleIdx="3" presStyleCnt="7" custLinFactNeighborY="1575">
        <dgm:presLayoutVars>
          <dgm:chMax val="1"/>
          <dgm:bulletEnabled val="1"/>
        </dgm:presLayoutVars>
      </dgm:prSet>
      <dgm:spPr/>
    </dgm:pt>
    <dgm:pt modelId="{5BB3831A-58F5-41B3-A96B-2AA13F4FBE01}" type="pres">
      <dgm:prSet presAssocID="{D2D62FE5-0A87-4E0D-981E-328B2BEA8F25}" presName="descendantText" presStyleLbl="alignAcc1" presStyleIdx="3" presStyleCnt="7">
        <dgm:presLayoutVars>
          <dgm:bulletEnabled val="1"/>
        </dgm:presLayoutVars>
      </dgm:prSet>
      <dgm:spPr/>
    </dgm:pt>
    <dgm:pt modelId="{CD098977-ADC4-4283-B985-1C01B13EA74B}" type="pres">
      <dgm:prSet presAssocID="{7647D95E-AE00-4442-92C1-8F88B96BAFF4}" presName="sp" presStyleCnt="0"/>
      <dgm:spPr/>
    </dgm:pt>
    <dgm:pt modelId="{87EF4BAD-9823-4325-A8D5-75FF38410F8F}" type="pres">
      <dgm:prSet presAssocID="{59781717-3B73-4B0B-AD77-1789E2EA0ED9}" presName="composite" presStyleCnt="0"/>
      <dgm:spPr/>
    </dgm:pt>
    <dgm:pt modelId="{E1848A44-A4D2-434A-B2D3-1AF553CBB312}" type="pres">
      <dgm:prSet presAssocID="{59781717-3B73-4B0B-AD77-1789E2EA0ED9}" presName="parentText" presStyleLbl="alignNode1" presStyleIdx="4" presStyleCnt="7" custLinFactY="-85977" custLinFactNeighborY="-100000">
        <dgm:presLayoutVars>
          <dgm:chMax val="1"/>
          <dgm:bulletEnabled val="1"/>
        </dgm:presLayoutVars>
      </dgm:prSet>
      <dgm:spPr/>
    </dgm:pt>
    <dgm:pt modelId="{778307B1-611A-4140-B721-5E05CA3EA0B4}" type="pres">
      <dgm:prSet presAssocID="{59781717-3B73-4B0B-AD77-1789E2EA0ED9}" presName="descendantText" presStyleLbl="alignAcc1" presStyleIdx="4" presStyleCnt="7">
        <dgm:presLayoutVars>
          <dgm:bulletEnabled val="1"/>
        </dgm:presLayoutVars>
      </dgm:prSet>
      <dgm:spPr/>
    </dgm:pt>
    <dgm:pt modelId="{D0B60D10-4CE2-4F81-AEF1-0B96A1402455}" type="pres">
      <dgm:prSet presAssocID="{A123DAE9-7068-428B-97A9-02F9BCBD9BF7}" presName="sp" presStyleCnt="0"/>
      <dgm:spPr/>
    </dgm:pt>
    <dgm:pt modelId="{CB7C7807-0D6A-4DFA-97CB-1AB90FD8502C}" type="pres">
      <dgm:prSet presAssocID="{741D9FAE-046A-4236-8C84-300AE34D9895}" presName="composite" presStyleCnt="0"/>
      <dgm:spPr/>
    </dgm:pt>
    <dgm:pt modelId="{E8FB50EF-9F01-4096-A28C-210CA0678316}" type="pres">
      <dgm:prSet presAssocID="{741D9FAE-046A-4236-8C84-300AE34D9895}" presName="parentText" presStyleLbl="alignNode1" presStyleIdx="5" presStyleCnt="7" custLinFactY="-165457" custLinFactNeighborY="-200000">
        <dgm:presLayoutVars>
          <dgm:chMax val="1"/>
          <dgm:bulletEnabled val="1"/>
        </dgm:presLayoutVars>
      </dgm:prSet>
      <dgm:spPr/>
    </dgm:pt>
    <dgm:pt modelId="{7C9680CF-1013-49BD-BBA6-F98EB95D7A43}" type="pres">
      <dgm:prSet presAssocID="{741D9FAE-046A-4236-8C84-300AE34D9895}" presName="descendantText" presStyleLbl="alignAcc1" presStyleIdx="5" presStyleCnt="7">
        <dgm:presLayoutVars>
          <dgm:bulletEnabled val="1"/>
        </dgm:presLayoutVars>
      </dgm:prSet>
      <dgm:spPr/>
    </dgm:pt>
    <dgm:pt modelId="{69A9BABB-9421-4970-865F-D92205A6FCC7}" type="pres">
      <dgm:prSet presAssocID="{52DB267B-D032-4824-967F-5B7AB2F18A02}" presName="sp" presStyleCnt="0"/>
      <dgm:spPr/>
    </dgm:pt>
    <dgm:pt modelId="{3E4A6C1B-A6A1-4CCB-8483-2FE1F5EAF8B0}" type="pres">
      <dgm:prSet presAssocID="{4A6786C7-5451-4382-B104-8AB55AD34854}" presName="composite" presStyleCnt="0"/>
      <dgm:spPr/>
    </dgm:pt>
    <dgm:pt modelId="{170F63C8-3E55-4738-AB5F-EA3C1D374FE4}" type="pres">
      <dgm:prSet presAssocID="{4A6786C7-5451-4382-B104-8AB55AD34854}" presName="parentText" presStyleLbl="alignNode1" presStyleIdx="6" presStyleCnt="7" custLinFactY="-244938" custLinFactNeighborX="0" custLinFactNeighborY="-300000">
        <dgm:presLayoutVars>
          <dgm:chMax val="1"/>
          <dgm:bulletEnabled val="1"/>
        </dgm:presLayoutVars>
      </dgm:prSet>
      <dgm:spPr/>
    </dgm:pt>
    <dgm:pt modelId="{7EE37136-590D-4AA2-B882-DAE538ECD511}" type="pres">
      <dgm:prSet presAssocID="{4A6786C7-5451-4382-B104-8AB55AD34854}" presName="descendantText" presStyleLbl="alignAcc1" presStyleIdx="6" presStyleCnt="7">
        <dgm:presLayoutVars>
          <dgm:bulletEnabled val="1"/>
        </dgm:presLayoutVars>
      </dgm:prSet>
      <dgm:spPr/>
    </dgm:pt>
  </dgm:ptLst>
  <dgm:cxnLst>
    <dgm:cxn modelId="{A4274D02-CE4B-4B44-B9B3-303AB041078A}" srcId="{802155DA-B2B6-497D-87A5-42E880A9C6B8}" destId="{3D50F43E-42EE-4016-BBA8-010EEF67FC5D}" srcOrd="0" destOrd="0" parTransId="{30FE2A84-0B4C-4572-89A1-43C9F160A1C3}" sibTransId="{18A119E1-136D-49B0-915C-ACC7542C99BF}"/>
    <dgm:cxn modelId="{697C7222-E9C5-4024-BBAC-620E48080948}" type="presOf" srcId="{3D50F43E-42EE-4016-BBA8-010EEF67FC5D}" destId="{34289682-A29D-4EBB-A2E6-9E1998E50414}" srcOrd="0" destOrd="0" presId="urn:microsoft.com/office/officeart/2005/8/layout/chevron2"/>
    <dgm:cxn modelId="{C9938427-7988-43B3-8A3C-3AC37BA0037A}" type="presOf" srcId="{D2D62FE5-0A87-4E0D-981E-328B2BEA8F25}" destId="{552B19E8-64DB-4CC1-B4C0-9082F4470111}" srcOrd="0" destOrd="0" presId="urn:microsoft.com/office/officeart/2005/8/layout/chevron2"/>
    <dgm:cxn modelId="{72EB9E28-1DBA-4DCF-9171-370B8DB9DF0F}" srcId="{6C344029-36C6-414A-B5EE-2B6F1A6F204A}" destId="{741D9FAE-046A-4236-8C84-300AE34D9895}" srcOrd="5" destOrd="0" parTransId="{DE495581-BCD0-44BD-B4DE-904090D0F73F}" sibTransId="{52DB267B-D032-4824-967F-5B7AB2F18A02}"/>
    <dgm:cxn modelId="{40D21A2F-048C-4DF3-A5FB-B94CB9E054BC}" srcId="{59781717-3B73-4B0B-AD77-1789E2EA0ED9}" destId="{29575A58-F3EB-4CB6-B089-E777850145A6}" srcOrd="0" destOrd="0" parTransId="{C23E3213-BB27-4706-820A-EC99483230B4}" sibTransId="{0024AA3A-8A61-4DBF-BE68-B9015F10CFAD}"/>
    <dgm:cxn modelId="{09E4AB5C-3193-4EC2-959F-CA2D9DED414B}" type="presOf" srcId="{29575A58-F3EB-4CB6-B089-E777850145A6}" destId="{778307B1-611A-4140-B721-5E05CA3EA0B4}" srcOrd="0" destOrd="0" presId="urn:microsoft.com/office/officeart/2005/8/layout/chevron2"/>
    <dgm:cxn modelId="{270F445F-093E-4E2F-AAA1-50F5F305537E}" srcId="{741D9FAE-046A-4236-8C84-300AE34D9895}" destId="{7F7CD745-70A9-4AB4-A300-39467124A8A9}" srcOrd="0" destOrd="0" parTransId="{63BB01BB-B2BE-4A8A-A7A7-891B85EFAF76}" sibTransId="{7091F568-37D8-4214-99EA-557A5CAADCA3}"/>
    <dgm:cxn modelId="{CB8C6D41-B26B-4A0B-A8CF-74C942AB14A2}" type="presOf" srcId="{59781717-3B73-4B0B-AD77-1789E2EA0ED9}" destId="{E1848A44-A4D2-434A-B2D3-1AF553CBB312}" srcOrd="0" destOrd="0" presId="urn:microsoft.com/office/officeart/2005/8/layout/chevron2"/>
    <dgm:cxn modelId="{FA17E942-05CA-4B41-9696-DE5486856F42}" srcId="{6C344029-36C6-414A-B5EE-2B6F1A6F204A}" destId="{D2D62FE5-0A87-4E0D-981E-328B2BEA8F25}" srcOrd="3" destOrd="0" parTransId="{9BF920F0-2A3B-484C-8172-AFE9F8CD6AB7}" sibTransId="{7647D95E-AE00-4442-92C1-8F88B96BAFF4}"/>
    <dgm:cxn modelId="{8CCFCC67-C625-48BB-B3FF-C3D0D6B00B66}" srcId="{A1025041-CE40-4FC0-A4D8-D102949C13FC}" destId="{FD161F9A-24D2-441F-B24A-ADE7748B8881}" srcOrd="2" destOrd="0" parTransId="{6744616D-987C-491D-887A-7995B1449BBC}" sibTransId="{0EB8D526-DAE0-444E-8275-883C74D61C92}"/>
    <dgm:cxn modelId="{EE70DC48-8675-4339-BF7D-8D4E92D111E2}" srcId="{A1025041-CE40-4FC0-A4D8-D102949C13FC}" destId="{EEAA13B0-69D4-490B-9B88-AB83BACA34B0}" srcOrd="1" destOrd="0" parTransId="{E5994D29-08C8-4746-9D37-BAF0ABC0F5A0}" sibTransId="{8F26184A-9C40-4191-BFC7-8849E52EDD2B}"/>
    <dgm:cxn modelId="{3A35A76A-53CE-4CAE-BC05-1E485A58C1FE}" srcId="{6C344029-36C6-414A-B5EE-2B6F1A6F204A}" destId="{4A6786C7-5451-4382-B104-8AB55AD34854}" srcOrd="6" destOrd="0" parTransId="{E788543F-222E-4E5C-A659-054D475F1961}" sibTransId="{762B5414-FAA9-469E-B941-FEB708992088}"/>
    <dgm:cxn modelId="{5AE90A53-34CF-47A6-AF99-35EA01B83E29}" srcId="{D06C8130-C68F-4395-87D7-D9B6BF076752}" destId="{AAABD44A-42A3-4915-AC32-5CB9FA9C6221}" srcOrd="0" destOrd="0" parTransId="{72229F8E-A900-4BDA-BAEB-A6FD4F1F75AB}" sibTransId="{FE21BE0B-A6B3-437D-B5BF-ADB7A44F4262}"/>
    <dgm:cxn modelId="{D76A7076-C06A-43C8-97A6-0631B605C798}" type="presOf" srcId="{7F7CD745-70A9-4AB4-A300-39467124A8A9}" destId="{7C9680CF-1013-49BD-BBA6-F98EB95D7A43}" srcOrd="0" destOrd="0" presId="urn:microsoft.com/office/officeart/2005/8/layout/chevron2"/>
    <dgm:cxn modelId="{4FB3D956-D473-4A7D-80CD-6BB480B1ECB6}" srcId="{D2D62FE5-0A87-4E0D-981E-328B2BEA8F25}" destId="{1BCED5D1-B433-4AD7-B045-CDD73A7ADE80}" srcOrd="0" destOrd="0" parTransId="{F03BB428-5EB2-4176-AFC3-DC7616E4EC22}" sibTransId="{7D4F2E70-CEBF-439A-99B1-BDBAF2920EA8}"/>
    <dgm:cxn modelId="{29A70B59-067E-47DA-868F-2430C6B59A5C}" type="presOf" srcId="{EEAA13B0-69D4-490B-9B88-AB83BACA34B0}" destId="{A547D7C7-C8FF-4A0D-B0DC-060309159826}" srcOrd="0" destOrd="1" presId="urn:microsoft.com/office/officeart/2005/8/layout/chevron2"/>
    <dgm:cxn modelId="{E76AF680-C826-4446-AC3B-446E9FFB7387}" srcId="{6C344029-36C6-414A-B5EE-2B6F1A6F204A}" destId="{D06C8130-C68F-4395-87D7-D9B6BF076752}" srcOrd="1" destOrd="0" parTransId="{72FCA353-2B87-41DE-B674-0230E6B1351A}" sibTransId="{836F652E-CD79-43AC-B59E-2CA9ECD1A348}"/>
    <dgm:cxn modelId="{C485E38B-696C-406C-9A09-E87CC88ECB9F}" type="presOf" srcId="{D06C8130-C68F-4395-87D7-D9B6BF076752}" destId="{6B0CCF48-710C-4179-ABF7-8AF2A71C44C7}" srcOrd="0" destOrd="0" presId="urn:microsoft.com/office/officeart/2005/8/layout/chevron2"/>
    <dgm:cxn modelId="{E1575F91-198C-4393-87DE-A6E9777A8CEC}" type="presOf" srcId="{741D9FAE-046A-4236-8C84-300AE34D9895}" destId="{E8FB50EF-9F01-4096-A28C-210CA0678316}" srcOrd="0" destOrd="0" presId="urn:microsoft.com/office/officeart/2005/8/layout/chevron2"/>
    <dgm:cxn modelId="{1956CB93-AD36-4C88-8761-D48FAA7F4F82}" type="presOf" srcId="{6C344029-36C6-414A-B5EE-2B6F1A6F204A}" destId="{EDC59978-F3B4-4CA5-A70A-F0B046326049}" srcOrd="0" destOrd="0" presId="urn:microsoft.com/office/officeart/2005/8/layout/chevron2"/>
    <dgm:cxn modelId="{B7536995-A225-4BD5-B19C-C65245DE434F}" srcId="{6C344029-36C6-414A-B5EE-2B6F1A6F204A}" destId="{A1025041-CE40-4FC0-A4D8-D102949C13FC}" srcOrd="2" destOrd="0" parTransId="{2E92094B-5901-409E-91B4-2BAAE22D7043}" sibTransId="{B045E486-2500-4969-A3B4-699F0E1BAF5C}"/>
    <dgm:cxn modelId="{916BACA5-27CE-47AA-8ADF-C5909733646B}" type="presOf" srcId="{4A6786C7-5451-4382-B104-8AB55AD34854}" destId="{170F63C8-3E55-4738-AB5F-EA3C1D374FE4}" srcOrd="0" destOrd="0" presId="urn:microsoft.com/office/officeart/2005/8/layout/chevron2"/>
    <dgm:cxn modelId="{8BBA8FAD-56D2-4612-8D4D-413A1D8DF93D}" type="presOf" srcId="{FD161F9A-24D2-441F-B24A-ADE7748B8881}" destId="{A547D7C7-C8FF-4A0D-B0DC-060309159826}" srcOrd="0" destOrd="2" presId="urn:microsoft.com/office/officeart/2005/8/layout/chevron2"/>
    <dgm:cxn modelId="{C64E95B7-A346-4552-80D4-286D16459469}" type="presOf" srcId="{1BCED5D1-B433-4AD7-B045-CDD73A7ADE80}" destId="{5BB3831A-58F5-41B3-A96B-2AA13F4FBE01}" srcOrd="0" destOrd="0" presId="urn:microsoft.com/office/officeart/2005/8/layout/chevron2"/>
    <dgm:cxn modelId="{CC81D9BA-242C-4E27-8073-43731FDD2A19}" type="presOf" srcId="{A1025041-CE40-4FC0-A4D8-D102949C13FC}" destId="{5F4BE9AC-800F-4B65-B65E-75CA1184F884}" srcOrd="0" destOrd="0" presId="urn:microsoft.com/office/officeart/2005/8/layout/chevron2"/>
    <dgm:cxn modelId="{31EC78BE-03C0-4B81-8AB0-1320C47FDBC1}" type="presOf" srcId="{AAABD44A-42A3-4915-AC32-5CB9FA9C6221}" destId="{7C3B6128-6D65-4148-803B-6B7CAADBE261}" srcOrd="0" destOrd="0" presId="urn:microsoft.com/office/officeart/2005/8/layout/chevron2"/>
    <dgm:cxn modelId="{8D6986CD-71EC-44A7-9924-05389203E2A0}" type="presOf" srcId="{CA8C74BC-10E3-45B6-92AE-B7535B6947C7}" destId="{A547D7C7-C8FF-4A0D-B0DC-060309159826}" srcOrd="0" destOrd="0" presId="urn:microsoft.com/office/officeart/2005/8/layout/chevron2"/>
    <dgm:cxn modelId="{6D9406DA-D7FD-4EFB-A2A8-4B5EA33E9071}" srcId="{6C344029-36C6-414A-B5EE-2B6F1A6F204A}" destId="{59781717-3B73-4B0B-AD77-1789E2EA0ED9}" srcOrd="4" destOrd="0" parTransId="{CCB70E0C-5216-4598-86BC-2F7324EEE9CD}" sibTransId="{A123DAE9-7068-428B-97A9-02F9BCBD9BF7}"/>
    <dgm:cxn modelId="{A14BBBE6-C879-47C6-8E79-0B346ED60BC0}" srcId="{4A6786C7-5451-4382-B104-8AB55AD34854}" destId="{E5B75E29-4E23-41D7-B2BA-158492F82876}" srcOrd="0" destOrd="0" parTransId="{00BA9F6F-945B-4555-B8F5-E9BCC17A4B4E}" sibTransId="{9FA8CBD7-6601-4ABE-93A0-EDE07C4F937A}"/>
    <dgm:cxn modelId="{9D5C22E8-4422-43B3-832E-17CD7483A923}" type="presOf" srcId="{E5B75E29-4E23-41D7-B2BA-158492F82876}" destId="{7EE37136-590D-4AA2-B882-DAE538ECD511}" srcOrd="0" destOrd="0" presId="urn:microsoft.com/office/officeart/2005/8/layout/chevron2"/>
    <dgm:cxn modelId="{F298D9EA-045C-49CA-9986-3D9FD3F5FDEA}" srcId="{6C344029-36C6-414A-B5EE-2B6F1A6F204A}" destId="{802155DA-B2B6-497D-87A5-42E880A9C6B8}" srcOrd="0" destOrd="0" parTransId="{27960AA0-1014-4B90-9866-58749879AD1A}" sibTransId="{D36C883F-78DC-41FC-BA6A-7B02B65AA8B2}"/>
    <dgm:cxn modelId="{6B37ABF4-7331-4779-AABD-530D707093F9}" type="presOf" srcId="{802155DA-B2B6-497D-87A5-42E880A9C6B8}" destId="{D9D587BF-4C50-41AA-AB7B-73EE4EDC1B93}" srcOrd="0" destOrd="0" presId="urn:microsoft.com/office/officeart/2005/8/layout/chevron2"/>
    <dgm:cxn modelId="{30DC94FF-497A-4B21-B504-3E1DCFC612F5}" srcId="{A1025041-CE40-4FC0-A4D8-D102949C13FC}" destId="{CA8C74BC-10E3-45B6-92AE-B7535B6947C7}" srcOrd="0" destOrd="0" parTransId="{1F4E4E66-4CAF-4092-8B02-C0E20DDE87E7}" sibTransId="{23F82413-62F8-43FE-A46F-D7029371FFED}"/>
    <dgm:cxn modelId="{66CF0BF2-7CFE-41D6-87F6-631E26EFAFFB}" type="presParOf" srcId="{EDC59978-F3B4-4CA5-A70A-F0B046326049}" destId="{389B536C-BD99-4129-B481-004BDFF4B268}" srcOrd="0" destOrd="0" presId="urn:microsoft.com/office/officeart/2005/8/layout/chevron2"/>
    <dgm:cxn modelId="{DA9C6482-14B7-4904-B295-34D09C99A78E}" type="presParOf" srcId="{389B536C-BD99-4129-B481-004BDFF4B268}" destId="{D9D587BF-4C50-41AA-AB7B-73EE4EDC1B93}" srcOrd="0" destOrd="0" presId="urn:microsoft.com/office/officeart/2005/8/layout/chevron2"/>
    <dgm:cxn modelId="{27F23573-8E5D-4583-9FEE-C15DE43C56A9}" type="presParOf" srcId="{389B536C-BD99-4129-B481-004BDFF4B268}" destId="{34289682-A29D-4EBB-A2E6-9E1998E50414}" srcOrd="1" destOrd="0" presId="urn:microsoft.com/office/officeart/2005/8/layout/chevron2"/>
    <dgm:cxn modelId="{354E7B4D-B43D-4108-B466-56B2BB1302D9}" type="presParOf" srcId="{EDC59978-F3B4-4CA5-A70A-F0B046326049}" destId="{7832A6C3-D0C5-45DC-8BAC-832527E4A369}" srcOrd="1" destOrd="0" presId="urn:microsoft.com/office/officeart/2005/8/layout/chevron2"/>
    <dgm:cxn modelId="{45242771-47E8-4311-9468-E3B69635EE7F}" type="presParOf" srcId="{EDC59978-F3B4-4CA5-A70A-F0B046326049}" destId="{0CBFE0AC-9BF5-4EA5-BFEE-74E0F68359C2}" srcOrd="2" destOrd="0" presId="urn:microsoft.com/office/officeart/2005/8/layout/chevron2"/>
    <dgm:cxn modelId="{22396F6E-FB41-40FF-98DD-99512881141F}" type="presParOf" srcId="{0CBFE0AC-9BF5-4EA5-BFEE-74E0F68359C2}" destId="{6B0CCF48-710C-4179-ABF7-8AF2A71C44C7}" srcOrd="0" destOrd="0" presId="urn:microsoft.com/office/officeart/2005/8/layout/chevron2"/>
    <dgm:cxn modelId="{73C23117-E272-433D-BFA1-3E792D3AD005}" type="presParOf" srcId="{0CBFE0AC-9BF5-4EA5-BFEE-74E0F68359C2}" destId="{7C3B6128-6D65-4148-803B-6B7CAADBE261}" srcOrd="1" destOrd="0" presId="urn:microsoft.com/office/officeart/2005/8/layout/chevron2"/>
    <dgm:cxn modelId="{41327848-3D4B-42E8-B3A0-0CB95F0113D9}" type="presParOf" srcId="{EDC59978-F3B4-4CA5-A70A-F0B046326049}" destId="{74739CFA-57C0-4DEF-8A24-B8EEB35F3261}" srcOrd="3" destOrd="0" presId="urn:microsoft.com/office/officeart/2005/8/layout/chevron2"/>
    <dgm:cxn modelId="{34468549-EAE8-4822-996F-852ADA0E4DAB}" type="presParOf" srcId="{EDC59978-F3B4-4CA5-A70A-F0B046326049}" destId="{B7D3AAD2-A60C-4805-85B9-C2610AEE5E86}" srcOrd="4" destOrd="0" presId="urn:microsoft.com/office/officeart/2005/8/layout/chevron2"/>
    <dgm:cxn modelId="{B2B87F59-9A3A-487B-9ACB-9364F8B6B91D}" type="presParOf" srcId="{B7D3AAD2-A60C-4805-85B9-C2610AEE5E86}" destId="{5F4BE9AC-800F-4B65-B65E-75CA1184F884}" srcOrd="0" destOrd="0" presId="urn:microsoft.com/office/officeart/2005/8/layout/chevron2"/>
    <dgm:cxn modelId="{BC3C062A-7619-42CC-80F7-4AC9BAA0D178}" type="presParOf" srcId="{B7D3AAD2-A60C-4805-85B9-C2610AEE5E86}" destId="{A547D7C7-C8FF-4A0D-B0DC-060309159826}" srcOrd="1" destOrd="0" presId="urn:microsoft.com/office/officeart/2005/8/layout/chevron2"/>
    <dgm:cxn modelId="{3163E3F1-74AB-45E2-98FC-1E5033D08272}" type="presParOf" srcId="{EDC59978-F3B4-4CA5-A70A-F0B046326049}" destId="{838E4993-5A80-4056-AB5F-2EF7EE73CA1B}" srcOrd="5" destOrd="0" presId="urn:microsoft.com/office/officeart/2005/8/layout/chevron2"/>
    <dgm:cxn modelId="{FA4EDA14-573D-46F8-9740-C4C1EFD70652}" type="presParOf" srcId="{EDC59978-F3B4-4CA5-A70A-F0B046326049}" destId="{9FD27D52-4116-4816-9579-A97C6C19ADC0}" srcOrd="6" destOrd="0" presId="urn:microsoft.com/office/officeart/2005/8/layout/chevron2"/>
    <dgm:cxn modelId="{29AA6267-6ABA-40C7-B571-6B82BAC25437}" type="presParOf" srcId="{9FD27D52-4116-4816-9579-A97C6C19ADC0}" destId="{552B19E8-64DB-4CC1-B4C0-9082F4470111}" srcOrd="0" destOrd="0" presId="urn:microsoft.com/office/officeart/2005/8/layout/chevron2"/>
    <dgm:cxn modelId="{4F99EB93-37A2-4DF8-A029-E0043F3F1783}" type="presParOf" srcId="{9FD27D52-4116-4816-9579-A97C6C19ADC0}" destId="{5BB3831A-58F5-41B3-A96B-2AA13F4FBE01}" srcOrd="1" destOrd="0" presId="urn:microsoft.com/office/officeart/2005/8/layout/chevron2"/>
    <dgm:cxn modelId="{18627DAA-07EB-4696-90CE-7F2F5EB1368C}" type="presParOf" srcId="{EDC59978-F3B4-4CA5-A70A-F0B046326049}" destId="{CD098977-ADC4-4283-B985-1C01B13EA74B}" srcOrd="7" destOrd="0" presId="urn:microsoft.com/office/officeart/2005/8/layout/chevron2"/>
    <dgm:cxn modelId="{267B5662-0664-4CD8-9712-0BC8DEA78E28}" type="presParOf" srcId="{EDC59978-F3B4-4CA5-A70A-F0B046326049}" destId="{87EF4BAD-9823-4325-A8D5-75FF38410F8F}" srcOrd="8" destOrd="0" presId="urn:microsoft.com/office/officeart/2005/8/layout/chevron2"/>
    <dgm:cxn modelId="{3DBE0246-9008-480E-9168-BE529907E022}" type="presParOf" srcId="{87EF4BAD-9823-4325-A8D5-75FF38410F8F}" destId="{E1848A44-A4D2-434A-B2D3-1AF553CBB312}" srcOrd="0" destOrd="0" presId="urn:microsoft.com/office/officeart/2005/8/layout/chevron2"/>
    <dgm:cxn modelId="{786304AE-35A4-497B-933D-1143C2F8B0D7}" type="presParOf" srcId="{87EF4BAD-9823-4325-A8D5-75FF38410F8F}" destId="{778307B1-611A-4140-B721-5E05CA3EA0B4}" srcOrd="1" destOrd="0" presId="urn:microsoft.com/office/officeart/2005/8/layout/chevron2"/>
    <dgm:cxn modelId="{87A55425-0A14-4E32-9984-98150FD5356B}" type="presParOf" srcId="{EDC59978-F3B4-4CA5-A70A-F0B046326049}" destId="{D0B60D10-4CE2-4F81-AEF1-0B96A1402455}" srcOrd="9" destOrd="0" presId="urn:microsoft.com/office/officeart/2005/8/layout/chevron2"/>
    <dgm:cxn modelId="{88A94168-9F5E-4AD6-85CA-BE8486A1E663}" type="presParOf" srcId="{EDC59978-F3B4-4CA5-A70A-F0B046326049}" destId="{CB7C7807-0D6A-4DFA-97CB-1AB90FD8502C}" srcOrd="10" destOrd="0" presId="urn:microsoft.com/office/officeart/2005/8/layout/chevron2"/>
    <dgm:cxn modelId="{0A68509D-3AFB-49DA-81E4-F5F5C0F1BB22}" type="presParOf" srcId="{CB7C7807-0D6A-4DFA-97CB-1AB90FD8502C}" destId="{E8FB50EF-9F01-4096-A28C-210CA0678316}" srcOrd="0" destOrd="0" presId="urn:microsoft.com/office/officeart/2005/8/layout/chevron2"/>
    <dgm:cxn modelId="{0871993A-C94E-4733-98B0-0D517952EB4F}" type="presParOf" srcId="{CB7C7807-0D6A-4DFA-97CB-1AB90FD8502C}" destId="{7C9680CF-1013-49BD-BBA6-F98EB95D7A43}" srcOrd="1" destOrd="0" presId="urn:microsoft.com/office/officeart/2005/8/layout/chevron2"/>
    <dgm:cxn modelId="{0FAA33E1-FE34-46C2-A66E-CB9AB68E9A40}" type="presParOf" srcId="{EDC59978-F3B4-4CA5-A70A-F0B046326049}" destId="{69A9BABB-9421-4970-865F-D92205A6FCC7}" srcOrd="11" destOrd="0" presId="urn:microsoft.com/office/officeart/2005/8/layout/chevron2"/>
    <dgm:cxn modelId="{BC07968D-4DC7-43AB-BA25-F6FFFD4B7261}" type="presParOf" srcId="{EDC59978-F3B4-4CA5-A70A-F0B046326049}" destId="{3E4A6C1B-A6A1-4CCB-8483-2FE1F5EAF8B0}" srcOrd="12" destOrd="0" presId="urn:microsoft.com/office/officeart/2005/8/layout/chevron2"/>
    <dgm:cxn modelId="{792AD522-5131-48B7-B9A8-35365C3D4B48}" type="presParOf" srcId="{3E4A6C1B-A6A1-4CCB-8483-2FE1F5EAF8B0}" destId="{170F63C8-3E55-4738-AB5F-EA3C1D374FE4}" srcOrd="0" destOrd="0" presId="urn:microsoft.com/office/officeart/2005/8/layout/chevron2"/>
    <dgm:cxn modelId="{C954D17B-099E-443E-A748-5B85EB41B145}" type="presParOf" srcId="{3E4A6C1B-A6A1-4CCB-8483-2FE1F5EAF8B0}" destId="{7EE37136-590D-4AA2-B882-DAE538ECD511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D587BF-4C50-41AA-AB7B-73EE4EDC1B93}">
      <dsp:nvSpPr>
        <dsp:cNvPr id="0" name=""/>
        <dsp:cNvSpPr/>
      </dsp:nvSpPr>
      <dsp:spPr>
        <a:xfrm rot="5400000">
          <a:off x="-112819" y="4196534"/>
          <a:ext cx="763456" cy="534419"/>
        </a:xfrm>
        <a:prstGeom prst="chevron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200000"/>
            </a:lnSpc>
            <a:spcBef>
              <a:spcPct val="0"/>
            </a:spcBef>
            <a:spcAft>
              <a:spcPts val="600"/>
            </a:spcAft>
            <a:buNone/>
          </a:pPr>
          <a:r>
            <a:rPr lang="ru-RU" sz="1800" kern="1200" dirty="0"/>
            <a:t>7</a:t>
          </a:r>
        </a:p>
      </dsp:txBody>
      <dsp:txXfrm rot="-5400000">
        <a:off x="1700" y="4349226"/>
        <a:ext cx="534419" cy="229037"/>
      </dsp:txXfrm>
    </dsp:sp>
    <dsp:sp modelId="{34289682-A29D-4EBB-A2E6-9E1998E50414}">
      <dsp:nvSpPr>
        <dsp:cNvPr id="0" name=""/>
        <dsp:cNvSpPr/>
      </dsp:nvSpPr>
      <dsp:spPr>
        <a:xfrm rot="5400000">
          <a:off x="3921114" y="-3382850"/>
          <a:ext cx="496507" cy="72698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kern="1200" dirty="0"/>
            <a:t>получение заявки на создание программы по </a:t>
          </a:r>
          <a:r>
            <a:rPr lang="ru-RU" sz="1800" b="1" i="1" kern="1200" dirty="0"/>
            <a:t>единой форме</a:t>
          </a:r>
          <a:endParaRPr lang="ru-RU" sz="1800" b="1" kern="1200" dirty="0"/>
        </a:p>
      </dsp:txBody>
      <dsp:txXfrm rot="-5400000">
        <a:off x="534419" y="28082"/>
        <a:ext cx="7245661" cy="448033"/>
      </dsp:txXfrm>
    </dsp:sp>
    <dsp:sp modelId="{6B0CCF48-710C-4179-ABF7-8AF2A71C44C7}">
      <dsp:nvSpPr>
        <dsp:cNvPr id="0" name=""/>
        <dsp:cNvSpPr/>
      </dsp:nvSpPr>
      <dsp:spPr>
        <a:xfrm rot="5400000">
          <a:off x="-105240" y="3549953"/>
          <a:ext cx="763456" cy="534419"/>
        </a:xfrm>
        <a:prstGeom prst="chevron">
          <a:avLst/>
        </a:prstGeom>
        <a:gradFill rotWithShape="0">
          <a:gsLst>
            <a:gs pos="0">
              <a:schemeClr val="accent2">
                <a:hueOff val="780253"/>
                <a:satOff val="-973"/>
                <a:lumOff val="229"/>
                <a:alphaOff val="0"/>
                <a:shade val="51000"/>
                <a:satMod val="130000"/>
              </a:schemeClr>
            </a:gs>
            <a:gs pos="80000">
              <a:schemeClr val="accent2">
                <a:hueOff val="780253"/>
                <a:satOff val="-973"/>
                <a:lumOff val="229"/>
                <a:alphaOff val="0"/>
                <a:shade val="93000"/>
                <a:satMod val="130000"/>
              </a:schemeClr>
            </a:gs>
            <a:gs pos="100000">
              <a:schemeClr val="accent2">
                <a:hueOff val="780253"/>
                <a:satOff val="-973"/>
                <a:lumOff val="22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780253"/>
              <a:satOff val="-973"/>
              <a:lumOff val="2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6</a:t>
          </a:r>
        </a:p>
      </dsp:txBody>
      <dsp:txXfrm rot="-5400000">
        <a:off x="9279" y="3702645"/>
        <a:ext cx="534419" cy="229037"/>
      </dsp:txXfrm>
    </dsp:sp>
    <dsp:sp modelId="{7C3B6128-6D65-4148-803B-6B7CAADBE261}">
      <dsp:nvSpPr>
        <dsp:cNvPr id="0" name=""/>
        <dsp:cNvSpPr/>
      </dsp:nvSpPr>
      <dsp:spPr>
        <a:xfrm rot="5400000">
          <a:off x="3921245" y="-2703926"/>
          <a:ext cx="496246" cy="72698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80253"/>
              <a:satOff val="-973"/>
              <a:lumOff val="22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0" lvl="1" indent="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b="1" i="1" kern="1200" dirty="0"/>
            <a:t> создание программы </a:t>
          </a:r>
          <a:r>
            <a:rPr lang="ru-RU" sz="1800" kern="1200" dirty="0"/>
            <a:t>в модуле редактирования </a:t>
          </a:r>
          <a:r>
            <a:rPr lang="ru-RU" sz="1800" kern="1200" dirty="0" err="1"/>
            <a:t>книгообеспеченности</a:t>
          </a:r>
          <a:r>
            <a:rPr lang="ru-RU" sz="1800" kern="1200" dirty="0"/>
            <a:t>   и </a:t>
          </a:r>
          <a:r>
            <a:rPr lang="ru-RU" sz="1800" b="1" i="1" kern="1200" dirty="0"/>
            <a:t>предоставление прав </a:t>
          </a:r>
          <a:r>
            <a:rPr lang="ru-RU" sz="1800" kern="1200" dirty="0"/>
            <a:t>на её редактирование</a:t>
          </a:r>
        </a:p>
      </dsp:txBody>
      <dsp:txXfrm rot="-5400000">
        <a:off x="534420" y="707124"/>
        <a:ext cx="7245673" cy="447796"/>
      </dsp:txXfrm>
    </dsp:sp>
    <dsp:sp modelId="{5F4BE9AC-800F-4B65-B65E-75CA1184F884}">
      <dsp:nvSpPr>
        <dsp:cNvPr id="0" name=""/>
        <dsp:cNvSpPr/>
      </dsp:nvSpPr>
      <dsp:spPr>
        <a:xfrm rot="5400000">
          <a:off x="-114518" y="2858748"/>
          <a:ext cx="763456" cy="534419"/>
        </a:xfrm>
        <a:prstGeom prst="chevron">
          <a:avLst/>
        </a:prstGeom>
        <a:gradFill rotWithShape="0">
          <a:gsLst>
            <a:gs pos="0">
              <a:schemeClr val="accent2">
                <a:hueOff val="1560506"/>
                <a:satOff val="-1946"/>
                <a:lumOff val="458"/>
                <a:alphaOff val="0"/>
                <a:shade val="51000"/>
                <a:satMod val="130000"/>
              </a:schemeClr>
            </a:gs>
            <a:gs pos="80000">
              <a:schemeClr val="accent2">
                <a:hueOff val="1560506"/>
                <a:satOff val="-1946"/>
                <a:lumOff val="458"/>
                <a:alphaOff val="0"/>
                <a:shade val="93000"/>
                <a:satMod val="130000"/>
              </a:schemeClr>
            </a:gs>
            <a:gs pos="100000">
              <a:schemeClr val="accent2">
                <a:hueOff val="1560506"/>
                <a:satOff val="-1946"/>
                <a:lumOff val="458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5</a:t>
          </a:r>
        </a:p>
      </dsp:txBody>
      <dsp:txXfrm rot="-5400000">
        <a:off x="1" y="3011440"/>
        <a:ext cx="534419" cy="229037"/>
      </dsp:txXfrm>
    </dsp:sp>
    <dsp:sp modelId="{A547D7C7-C8FF-4A0D-B0DC-060309159826}">
      <dsp:nvSpPr>
        <dsp:cNvPr id="0" name=""/>
        <dsp:cNvSpPr/>
      </dsp:nvSpPr>
      <dsp:spPr>
        <a:xfrm rot="5400000">
          <a:off x="3921245" y="-2024872"/>
          <a:ext cx="496246" cy="72698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560506"/>
              <a:satOff val="-1946"/>
              <a:lumOff val="45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b="1" i="1" kern="1200" dirty="0"/>
            <a:t>заполнение</a:t>
          </a:r>
          <a:r>
            <a:rPr lang="ru-RU" sz="1800" kern="1200" dirty="0"/>
            <a:t> </a:t>
          </a:r>
          <a:r>
            <a:rPr lang="ru-RU" sz="1800" kern="1200" dirty="0" err="1"/>
            <a:t>книгообеспеченности</a:t>
          </a:r>
          <a:r>
            <a:rPr lang="ru-RU" sz="1800" kern="1200" dirty="0"/>
            <a:t> руководителем ОП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ru-RU" sz="1800" kern="1200" dirty="0"/>
        </a:p>
      </dsp:txBody>
      <dsp:txXfrm rot="-5400000">
        <a:off x="534420" y="1386178"/>
        <a:ext cx="7245673" cy="447796"/>
      </dsp:txXfrm>
    </dsp:sp>
    <dsp:sp modelId="{552B19E8-64DB-4CC1-B4C0-9082F4470111}">
      <dsp:nvSpPr>
        <dsp:cNvPr id="0" name=""/>
        <dsp:cNvSpPr/>
      </dsp:nvSpPr>
      <dsp:spPr>
        <a:xfrm rot="5400000">
          <a:off x="-114518" y="2167551"/>
          <a:ext cx="763456" cy="534419"/>
        </a:xfrm>
        <a:prstGeom prst="chevron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shade val="51000"/>
                <a:satMod val="130000"/>
              </a:schemeClr>
            </a:gs>
            <a:gs pos="80000">
              <a:schemeClr val="accent2">
                <a:hueOff val="2340759"/>
                <a:satOff val="-2919"/>
                <a:lumOff val="686"/>
                <a:alphaOff val="0"/>
                <a:shade val="93000"/>
                <a:satMod val="13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4</a:t>
          </a:r>
        </a:p>
      </dsp:txBody>
      <dsp:txXfrm rot="-5400000">
        <a:off x="1" y="2320243"/>
        <a:ext cx="534419" cy="229037"/>
      </dsp:txXfrm>
    </dsp:sp>
    <dsp:sp modelId="{5BB3831A-58F5-41B3-A96B-2AA13F4FBE01}">
      <dsp:nvSpPr>
        <dsp:cNvPr id="0" name=""/>
        <dsp:cNvSpPr/>
      </dsp:nvSpPr>
      <dsp:spPr>
        <a:xfrm rot="5400000">
          <a:off x="3921245" y="-1345817"/>
          <a:ext cx="496246" cy="72698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2340759"/>
              <a:satOff val="-2919"/>
              <a:lumOff val="68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kern="1200" dirty="0"/>
            <a:t>получение </a:t>
          </a:r>
          <a:r>
            <a:rPr lang="ru-RU" sz="1800" b="1" i="1" kern="1200" dirty="0"/>
            <a:t>заявки на проверку</a:t>
          </a:r>
          <a:endParaRPr lang="ru-RU" sz="1800" kern="1200" dirty="0"/>
        </a:p>
      </dsp:txBody>
      <dsp:txXfrm rot="-5400000">
        <a:off x="534420" y="2065233"/>
        <a:ext cx="7245673" cy="447796"/>
      </dsp:txXfrm>
    </dsp:sp>
    <dsp:sp modelId="{E1848A44-A4D2-434A-B2D3-1AF553CBB312}">
      <dsp:nvSpPr>
        <dsp:cNvPr id="0" name=""/>
        <dsp:cNvSpPr/>
      </dsp:nvSpPr>
      <dsp:spPr>
        <a:xfrm rot="5400000">
          <a:off x="-114518" y="1414727"/>
          <a:ext cx="763456" cy="534419"/>
        </a:xfrm>
        <a:prstGeom prst="chevron">
          <a:avLst/>
        </a:prstGeom>
        <a:gradFill rotWithShape="0">
          <a:gsLst>
            <a:gs pos="0">
              <a:schemeClr val="accent2">
                <a:hueOff val="3121013"/>
                <a:satOff val="-3893"/>
                <a:lumOff val="915"/>
                <a:alphaOff val="0"/>
                <a:shade val="51000"/>
                <a:satMod val="130000"/>
              </a:schemeClr>
            </a:gs>
            <a:gs pos="80000">
              <a:schemeClr val="accent2">
                <a:hueOff val="3121013"/>
                <a:satOff val="-3893"/>
                <a:lumOff val="915"/>
                <a:alphaOff val="0"/>
                <a:shade val="93000"/>
                <a:satMod val="130000"/>
              </a:schemeClr>
            </a:gs>
            <a:gs pos="100000">
              <a:schemeClr val="accent2">
                <a:hueOff val="3121013"/>
                <a:satOff val="-3893"/>
                <a:lumOff val="915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3</a:t>
          </a:r>
        </a:p>
      </dsp:txBody>
      <dsp:txXfrm rot="-5400000">
        <a:off x="1" y="1567419"/>
        <a:ext cx="534419" cy="229037"/>
      </dsp:txXfrm>
    </dsp:sp>
    <dsp:sp modelId="{778307B1-611A-4140-B721-5E05CA3EA0B4}">
      <dsp:nvSpPr>
        <dsp:cNvPr id="0" name=""/>
        <dsp:cNvSpPr/>
      </dsp:nvSpPr>
      <dsp:spPr>
        <a:xfrm rot="5400000">
          <a:off x="3921245" y="-666763"/>
          <a:ext cx="496246" cy="72698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121013"/>
              <a:satOff val="-3893"/>
              <a:lumOff val="91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b="1" i="1" kern="1200" dirty="0"/>
            <a:t>проверка</a:t>
          </a:r>
          <a:r>
            <a:rPr lang="ru-RU" sz="1800" kern="1200" dirty="0"/>
            <a:t> заполненной </a:t>
          </a:r>
          <a:r>
            <a:rPr lang="ru-RU" sz="1800" kern="1200" dirty="0" err="1"/>
            <a:t>книгообеспеченности</a:t>
          </a:r>
          <a:endParaRPr lang="ru-RU" sz="1800" kern="1200" dirty="0"/>
        </a:p>
      </dsp:txBody>
      <dsp:txXfrm rot="-5400000">
        <a:off x="534420" y="2744287"/>
        <a:ext cx="7245673" cy="447796"/>
      </dsp:txXfrm>
    </dsp:sp>
    <dsp:sp modelId="{E8FB50EF-9F01-4096-A28C-210CA0678316}">
      <dsp:nvSpPr>
        <dsp:cNvPr id="0" name=""/>
        <dsp:cNvSpPr/>
      </dsp:nvSpPr>
      <dsp:spPr>
        <a:xfrm rot="5400000">
          <a:off x="-114518" y="723529"/>
          <a:ext cx="763456" cy="534419"/>
        </a:xfrm>
        <a:prstGeom prst="chevron">
          <a:avLst/>
        </a:prstGeom>
        <a:gradFill rotWithShape="0">
          <a:gsLst>
            <a:gs pos="0">
              <a:schemeClr val="accent2">
                <a:hueOff val="3901266"/>
                <a:satOff val="-4866"/>
                <a:lumOff val="1144"/>
                <a:alphaOff val="0"/>
                <a:shade val="51000"/>
                <a:satMod val="130000"/>
              </a:schemeClr>
            </a:gs>
            <a:gs pos="80000">
              <a:schemeClr val="accent2">
                <a:hueOff val="3901266"/>
                <a:satOff val="-4866"/>
                <a:lumOff val="1144"/>
                <a:alphaOff val="0"/>
                <a:shade val="93000"/>
                <a:satMod val="130000"/>
              </a:schemeClr>
            </a:gs>
            <a:gs pos="100000">
              <a:schemeClr val="accent2">
                <a:hueOff val="3901266"/>
                <a:satOff val="-4866"/>
                <a:lumOff val="1144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3901266"/>
              <a:satOff val="-4866"/>
              <a:lumOff val="114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2</a:t>
          </a:r>
        </a:p>
      </dsp:txBody>
      <dsp:txXfrm rot="-5400000">
        <a:off x="1" y="876221"/>
        <a:ext cx="534419" cy="229037"/>
      </dsp:txXfrm>
    </dsp:sp>
    <dsp:sp modelId="{7C9680CF-1013-49BD-BBA6-F98EB95D7A43}">
      <dsp:nvSpPr>
        <dsp:cNvPr id="0" name=""/>
        <dsp:cNvSpPr/>
      </dsp:nvSpPr>
      <dsp:spPr>
        <a:xfrm rot="5400000">
          <a:off x="3921245" y="12291"/>
          <a:ext cx="496246" cy="72698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901266"/>
              <a:satOff val="-4866"/>
              <a:lumOff val="114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b="1" i="1" kern="1200" dirty="0"/>
            <a:t>исправление</a:t>
          </a:r>
          <a:r>
            <a:rPr lang="ru-RU" sz="1800" kern="1200" dirty="0"/>
            <a:t> замечаний руководителем</a:t>
          </a:r>
        </a:p>
      </dsp:txBody>
      <dsp:txXfrm rot="-5400000">
        <a:off x="534420" y="3423342"/>
        <a:ext cx="7245673" cy="447796"/>
      </dsp:txXfrm>
    </dsp:sp>
    <dsp:sp modelId="{170F63C8-3E55-4738-AB5F-EA3C1D374FE4}">
      <dsp:nvSpPr>
        <dsp:cNvPr id="0" name=""/>
        <dsp:cNvSpPr/>
      </dsp:nvSpPr>
      <dsp:spPr>
        <a:xfrm rot="5400000">
          <a:off x="-114518" y="114518"/>
          <a:ext cx="763456" cy="534419"/>
        </a:xfrm>
        <a:prstGeom prst="chevron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shade val="51000"/>
                <a:satMod val="130000"/>
              </a:schemeClr>
            </a:gs>
            <a:gs pos="80000">
              <a:schemeClr val="accent2">
                <a:hueOff val="4681519"/>
                <a:satOff val="-5839"/>
                <a:lumOff val="1373"/>
                <a:alphaOff val="0"/>
                <a:shade val="93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1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2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/>
            <a:t>1</a:t>
          </a:r>
        </a:p>
      </dsp:txBody>
      <dsp:txXfrm rot="-5400000">
        <a:off x="1" y="267210"/>
        <a:ext cx="534419" cy="229037"/>
      </dsp:txXfrm>
    </dsp:sp>
    <dsp:sp modelId="{7EE37136-590D-4AA2-B882-DAE538ECD511}">
      <dsp:nvSpPr>
        <dsp:cNvPr id="0" name=""/>
        <dsp:cNvSpPr/>
      </dsp:nvSpPr>
      <dsp:spPr>
        <a:xfrm rot="5400000">
          <a:off x="3921245" y="691346"/>
          <a:ext cx="496246" cy="7269898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ru-RU" sz="1800" b="1" i="1" kern="1200" dirty="0"/>
            <a:t>подписание</a:t>
          </a:r>
          <a:r>
            <a:rPr lang="ru-RU" sz="1800" kern="1200" dirty="0"/>
            <a:t> готового документа </a:t>
          </a:r>
        </a:p>
      </dsp:txBody>
      <dsp:txXfrm rot="-5400000">
        <a:off x="534420" y="4102397"/>
        <a:ext cx="7245673" cy="4477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8382AC-56C1-4B59-81E3-0FDD1AA940CF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338FFD-4E32-44B4-8921-3D7C54EA98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00219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18A70-EEDF-4115-8C61-6820947E327B}" type="datetimeFigureOut">
              <a:rPr lang="ru-RU" smtClean="0"/>
              <a:pPr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EE341-3CC8-42A8-9017-E09767109A8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93260" y="1988840"/>
            <a:ext cx="7776864" cy="155850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3200" dirty="0"/>
              <a:t>Организация системы взаимодействия </a:t>
            </a:r>
            <a:br>
              <a:rPr lang="ru-RU" sz="3200" dirty="0"/>
            </a:br>
            <a:r>
              <a:rPr lang="ru-RU" sz="3200" dirty="0"/>
              <a:t>с руководителями образовательных программ при подготовке книгообеспеченности</a:t>
            </a:r>
            <a:endParaRPr lang="ru-RU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557956" cy="155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4233620" y="5085184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Шейко Инна Юрьевна</a:t>
            </a:r>
          </a:p>
          <a:p>
            <a:r>
              <a:rPr lang="ru-RU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координатор системы </a:t>
            </a:r>
          </a:p>
          <a:p>
            <a:r>
              <a:rPr lang="ru-RU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учебно-методического и информационного </a:t>
            </a:r>
          </a:p>
          <a:p>
            <a:r>
              <a:rPr lang="ru-RU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обеспечения образовательных программ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844824"/>
            <a:ext cx="8064896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Задача</a:t>
            </a:r>
          </a:p>
          <a:p>
            <a:r>
              <a:rPr lang="ru-RU" sz="2000" dirty="0"/>
              <a:t>Университет готовится к аккредитации</a:t>
            </a:r>
          </a:p>
          <a:p>
            <a:r>
              <a:rPr lang="ru-RU" sz="2000" dirty="0"/>
              <a:t>Руководители образовательных программ готовят </a:t>
            </a:r>
            <a:r>
              <a:rPr lang="ru-RU" sz="2000" dirty="0" err="1"/>
              <a:t>книгообеспеченность</a:t>
            </a:r>
            <a:endParaRPr lang="ru-RU" sz="2000" dirty="0"/>
          </a:p>
          <a:p>
            <a:r>
              <a:rPr lang="ru-RU" sz="2000" dirty="0"/>
              <a:t>Библиотека организует процесс подготовки книгообеспеченности</a:t>
            </a:r>
          </a:p>
          <a:p>
            <a:pPr marL="788988" indent="-342900">
              <a:buFont typeface="Arial" panose="020B0604020202020204" pitchFamily="34" charset="0"/>
              <a:buChar char="•"/>
            </a:pPr>
            <a:r>
              <a:rPr lang="ru-RU" sz="2000" dirty="0"/>
              <a:t>техническую сторону</a:t>
            </a:r>
          </a:p>
          <a:p>
            <a:pPr marL="788988" indent="-342900">
              <a:buFont typeface="Arial" panose="020B0604020202020204" pitchFamily="34" charset="0"/>
              <a:buChar char="•"/>
            </a:pPr>
            <a:r>
              <a:rPr lang="ru-RU" sz="2000" dirty="0"/>
              <a:t>консультирует в процессе</a:t>
            </a:r>
          </a:p>
          <a:p>
            <a:pPr marL="788988" indent="-342900">
              <a:buFont typeface="Arial" panose="020B0604020202020204" pitchFamily="34" charset="0"/>
              <a:buChar char="•"/>
            </a:pPr>
            <a:r>
              <a:rPr lang="ru-RU" sz="2000" dirty="0"/>
              <a:t>проверяет на соответствие требованиям</a:t>
            </a:r>
          </a:p>
          <a:p>
            <a:pPr marL="788988" indent="-342900">
              <a:buFont typeface="Arial" panose="020B0604020202020204" pitchFamily="34" charset="0"/>
              <a:buChar char="•"/>
            </a:pPr>
            <a:r>
              <a:rPr lang="ru-RU" sz="2000" dirty="0"/>
              <a:t>подписывает конечный документ</a:t>
            </a:r>
          </a:p>
          <a:p>
            <a:endParaRPr lang="ru-RU" dirty="0"/>
          </a:p>
          <a:p>
            <a:r>
              <a:rPr lang="ru-RU" sz="2400" b="1" dirty="0"/>
              <a:t>Условия</a:t>
            </a:r>
          </a:p>
          <a:p>
            <a:r>
              <a:rPr lang="ru-RU" sz="2000" dirty="0"/>
              <a:t>Срок – </a:t>
            </a:r>
            <a:r>
              <a:rPr lang="ru-RU" sz="2000" b="1" i="1" dirty="0"/>
              <a:t>7</a:t>
            </a:r>
            <a:r>
              <a:rPr lang="ru-RU" sz="2000" dirty="0"/>
              <a:t> месяцев </a:t>
            </a:r>
          </a:p>
          <a:p>
            <a:r>
              <a:rPr lang="ru-RU" sz="2000" dirty="0"/>
              <a:t>Программ – </a:t>
            </a:r>
            <a:r>
              <a:rPr lang="ru-RU" sz="2000" b="1" i="1" dirty="0"/>
              <a:t>826</a:t>
            </a:r>
          </a:p>
          <a:p>
            <a:r>
              <a:rPr lang="ru-RU" sz="2000" dirty="0"/>
              <a:t>Количество задействованных сотрудников </a:t>
            </a:r>
          </a:p>
          <a:p>
            <a:pPr indent="804863"/>
            <a:r>
              <a:rPr lang="ru-RU" sz="2000" b="1" i="1" dirty="0"/>
              <a:t>5</a:t>
            </a:r>
            <a:r>
              <a:rPr lang="ru-RU" sz="2000" dirty="0"/>
              <a:t> библиотекарей </a:t>
            </a:r>
            <a:endParaRPr lang="en-US" sz="2000" dirty="0"/>
          </a:p>
          <a:p>
            <a:pPr indent="804863"/>
            <a:r>
              <a:rPr lang="ru-RU" sz="2000" b="1" i="1" dirty="0"/>
              <a:t>3</a:t>
            </a:r>
            <a:r>
              <a:rPr lang="ru-RU" sz="2000" dirty="0"/>
              <a:t> сотрудника </a:t>
            </a:r>
            <a:r>
              <a:rPr lang="en-US" sz="2000" dirty="0"/>
              <a:t>IT</a:t>
            </a:r>
            <a:r>
              <a:rPr lang="ru-RU" sz="2000" dirty="0"/>
              <a:t>-службы</a:t>
            </a:r>
            <a:endParaRPr lang="ru-RU" u="heavy" dirty="0">
              <a:uFill>
                <a:solidFill>
                  <a:schemeClr val="accent1">
                    <a:lumMod val="75000"/>
                  </a:schemeClr>
                </a:solidFill>
              </a:u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C940B3B-99D6-4860-816D-F6971633DA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557956" cy="155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059712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Стрелка: изогнутая влево 7">
            <a:extLst>
              <a:ext uri="{FF2B5EF4-FFF2-40B4-BE49-F238E27FC236}">
                <a16:creationId xmlns:a16="http://schemas.microsoft.com/office/drawing/2014/main" id="{50633476-117D-4A4C-91E9-DAD26F245788}"/>
              </a:ext>
            </a:extLst>
          </p:cNvPr>
          <p:cNvSpPr/>
          <p:nvPr/>
        </p:nvSpPr>
        <p:spPr>
          <a:xfrm rot="21222828" flipH="1" flipV="1">
            <a:off x="261016" y="4102540"/>
            <a:ext cx="548610" cy="1518846"/>
          </a:xfrm>
          <a:prstGeom prst="curvedLeftArrow">
            <a:avLst>
              <a:gd name="adj1" fmla="val 10518"/>
              <a:gd name="adj2" fmla="val 50000"/>
              <a:gd name="adj3" fmla="val 62768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11" name="Объект 6">
            <a:extLst>
              <a:ext uri="{FF2B5EF4-FFF2-40B4-BE49-F238E27FC236}">
                <a16:creationId xmlns:a16="http://schemas.microsoft.com/office/drawing/2014/main" id="{056D9531-B542-4207-A701-63F7FCF4D50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533122"/>
              </p:ext>
            </p:extLst>
          </p:nvPr>
        </p:nvGraphicFramePr>
        <p:xfrm>
          <a:off x="795591" y="1886013"/>
          <a:ext cx="7804318" cy="48454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B42BFC67-71EA-4053-A168-211218CF5122}"/>
              </a:ext>
            </a:extLst>
          </p:cNvPr>
          <p:cNvSpPr/>
          <p:nvPr/>
        </p:nvSpPr>
        <p:spPr>
          <a:xfrm>
            <a:off x="795591" y="1069758"/>
            <a:ext cx="7804317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+mj-lt"/>
                <a:ea typeface="Calibri" panose="020F0502020204030204" pitchFamily="34" charset="0"/>
              </a:rPr>
              <a:t>Процедура подготовки </a:t>
            </a:r>
            <a:r>
              <a:rPr lang="ru-RU" sz="2400" b="1" dirty="0" err="1">
                <a:latin typeface="+mj-lt"/>
                <a:ea typeface="Calibri" panose="020F0502020204030204" pitchFamily="34" charset="0"/>
              </a:rPr>
              <a:t>книгообеспеченности</a:t>
            </a:r>
            <a:endParaRPr lang="ru-RU" sz="2400" b="1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9357" y="197708"/>
            <a:ext cx="70567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Организационные меры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56172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27584" y="1916832"/>
            <a:ext cx="756084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/>
              <a:t>Организационные</a:t>
            </a:r>
          </a:p>
          <a:p>
            <a:endParaRPr lang="ru-RU" dirty="0"/>
          </a:p>
          <a:p>
            <a:r>
              <a:rPr lang="ru-RU" sz="2000" b="1" i="1" dirty="0"/>
              <a:t>Разработана процедура подготовки </a:t>
            </a:r>
            <a:r>
              <a:rPr lang="ru-RU" sz="2000" b="1" i="1" dirty="0" err="1"/>
              <a:t>книгообеспеченности</a:t>
            </a:r>
            <a:endParaRPr lang="ru-RU" sz="2000" dirty="0"/>
          </a:p>
          <a:p>
            <a:endParaRPr lang="ru-RU" sz="2000" dirty="0"/>
          </a:p>
          <a:p>
            <a:r>
              <a:rPr lang="ru-RU" sz="2000" b="1" i="1" dirty="0"/>
              <a:t>Все производимые операции фиксируются</a:t>
            </a:r>
            <a:endParaRPr lang="ru-RU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письмом по электронной почте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документы, полученные на проверку вносятся в реестр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/>
              <a:t>подписанные документы вносятся в реестр</a:t>
            </a:r>
          </a:p>
          <a:p>
            <a:endParaRPr lang="ru-RU" sz="2000" dirty="0"/>
          </a:p>
          <a:p>
            <a:r>
              <a:rPr lang="ru-RU" sz="2000" b="1" i="1" dirty="0"/>
              <a:t>Один ответственный — координатор</a:t>
            </a:r>
          </a:p>
          <a:p>
            <a:r>
              <a:rPr lang="ru-RU" sz="2000" dirty="0"/>
              <a:t> </a:t>
            </a:r>
          </a:p>
          <a:p>
            <a:r>
              <a:rPr lang="ru-RU" sz="2000" b="1" i="1" dirty="0"/>
              <a:t>Единые критерии проверки по уровням обучения</a:t>
            </a:r>
          </a:p>
          <a:p>
            <a:endParaRPr lang="ru-RU" sz="2000" dirty="0"/>
          </a:p>
          <a:p>
            <a:r>
              <a:rPr lang="ru-RU" sz="2000" b="1" i="1" dirty="0"/>
              <a:t>Подписание только программы, прошедших проверку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D8BEE5CE-1BCF-40CE-A6D1-DFF12A281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557956" cy="155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99768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907704" y="548680"/>
            <a:ext cx="54006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Меры, применяемые для решения поставленной задачи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14274" y="1988840"/>
            <a:ext cx="875020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/>
              <a:t>Технические</a:t>
            </a:r>
          </a:p>
          <a:p>
            <a:endParaRPr lang="ru-RU" sz="2400" b="1" dirty="0"/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Разработка модуля </a:t>
            </a:r>
            <a:r>
              <a:rPr lang="ru-RU" sz="2400" dirty="0" err="1"/>
              <a:t>книгообеспеченности</a:t>
            </a:r>
            <a:r>
              <a:rPr lang="ru-RU" sz="2400" dirty="0"/>
              <a:t> на сайте библиотеки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Результирующий документ единой формы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Контроль версии документа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Сокращение числа источников проверяемых материалов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Автоматизированная проверка по формальным критериям</a:t>
            </a:r>
          </a:p>
          <a:p>
            <a:pPr marL="342900" indent="-34290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Возможность копирования заполненной </a:t>
            </a:r>
            <a:r>
              <a:rPr lang="ru-RU" sz="2400" dirty="0" err="1"/>
              <a:t>книгообеспеченности</a:t>
            </a:r>
            <a:endParaRPr lang="ru-RU" sz="24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8BEE5CE-1BCF-40CE-A6D1-DFF12A281D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557956" cy="155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2705785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id="{1B73F98A-DD52-40CF-91F2-10407E848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557956" cy="155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3CDBB86-12E4-4F61-8C07-DCFE1FB3CC3F}"/>
              </a:ext>
            </a:extLst>
          </p:cNvPr>
          <p:cNvSpPr txBox="1"/>
          <p:nvPr/>
        </p:nvSpPr>
        <p:spPr>
          <a:xfrm>
            <a:off x="1196424" y="1700808"/>
            <a:ext cx="7192000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b="1" dirty="0"/>
          </a:p>
          <a:p>
            <a:pPr>
              <a:spcBef>
                <a:spcPts val="1200"/>
              </a:spcBef>
            </a:pPr>
            <a:r>
              <a:rPr lang="ru-RU" sz="2400" dirty="0"/>
              <a:t>Сокращение трудозатрат</a:t>
            </a:r>
          </a:p>
          <a:p>
            <a:pPr marL="536575" indent="-357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время заполнения </a:t>
            </a:r>
            <a:r>
              <a:rPr lang="ru-RU" sz="2400" dirty="0" err="1"/>
              <a:t>книгообеспеченности</a:t>
            </a:r>
            <a:r>
              <a:rPr lang="ru-RU" sz="2400" dirty="0"/>
              <a:t> – </a:t>
            </a:r>
            <a:r>
              <a:rPr lang="ru-RU" sz="2400" b="1" dirty="0"/>
              <a:t>4</a:t>
            </a:r>
            <a:r>
              <a:rPr lang="ru-RU" sz="2400" dirty="0"/>
              <a:t> ч</a:t>
            </a:r>
          </a:p>
          <a:p>
            <a:pPr marL="536575" lvl="0" indent="-357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время проверки – с 5ч до </a:t>
            </a:r>
            <a:r>
              <a:rPr lang="ru-RU" sz="2400" b="1" dirty="0"/>
              <a:t>30</a:t>
            </a:r>
            <a:r>
              <a:rPr lang="ru-RU" sz="2400" dirty="0"/>
              <a:t> мин</a:t>
            </a:r>
          </a:p>
          <a:p>
            <a:pPr marL="536575" lvl="0" indent="-357188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ru-RU" sz="2400" dirty="0"/>
              <a:t>задействовано сотрудников – с 20 до </a:t>
            </a:r>
            <a:r>
              <a:rPr lang="ru-RU" sz="2400" b="1" dirty="0"/>
              <a:t>5</a:t>
            </a:r>
            <a:r>
              <a:rPr lang="ru-RU" sz="2400" dirty="0"/>
              <a:t> человек</a:t>
            </a:r>
          </a:p>
          <a:p>
            <a:pPr lvl="0">
              <a:spcBef>
                <a:spcPts val="1200"/>
              </a:spcBef>
            </a:pPr>
            <a:r>
              <a:rPr lang="ru-RU" sz="2400" dirty="0"/>
              <a:t>Актуализация сведений, включённых в документ</a:t>
            </a:r>
          </a:p>
          <a:p>
            <a:pPr lvl="0">
              <a:spcBef>
                <a:spcPts val="1200"/>
              </a:spcBef>
            </a:pPr>
            <a:r>
              <a:rPr lang="ru-RU" sz="2400" dirty="0"/>
              <a:t>Централизованный доступ ко всем ресурсам</a:t>
            </a:r>
          </a:p>
          <a:p>
            <a:pPr lvl="0">
              <a:spcBef>
                <a:spcPts val="1200"/>
              </a:spcBef>
            </a:pPr>
            <a:r>
              <a:rPr lang="ru-RU" sz="2400" dirty="0"/>
              <a:t>Проверено и подписано </a:t>
            </a:r>
            <a:r>
              <a:rPr lang="ru-RU" sz="2400" b="1" dirty="0"/>
              <a:t>826</a:t>
            </a:r>
            <a:r>
              <a:rPr lang="ru-RU" sz="2400" dirty="0"/>
              <a:t> программ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491880" y="476672"/>
            <a:ext cx="21778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/>
              <a:t>Результаты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27621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8386" y="2325197"/>
            <a:ext cx="8039236" cy="4525963"/>
          </a:xfrm>
        </p:spPr>
        <p:txBody>
          <a:bodyPr>
            <a:normAutofit/>
          </a:bodyPr>
          <a:lstStyle/>
          <a:p>
            <a:r>
              <a:rPr lang="ru-RU" sz="2400" dirty="0"/>
              <a:t>Организационные меры являются не менее важными, чем технические</a:t>
            </a:r>
          </a:p>
          <a:p>
            <a:r>
              <a:rPr lang="ru-RU" sz="2400" dirty="0"/>
              <a:t>Организовав подготовку </a:t>
            </a:r>
            <a:r>
              <a:rPr lang="ru-RU" sz="2400" dirty="0" err="1"/>
              <a:t>книгообеспеченности</a:t>
            </a:r>
            <a:r>
              <a:rPr lang="ru-RU" sz="2400" dirty="0"/>
              <a:t> именно таким образом, мы полностью контролировали процесс, оградили себя </a:t>
            </a:r>
            <a:r>
              <a:rPr lang="ru-RU" sz="2400"/>
              <a:t>от большинства </a:t>
            </a:r>
            <a:r>
              <a:rPr lang="ru-RU" sz="2400" dirty="0"/>
              <a:t>конфликтных ситуаций</a:t>
            </a:r>
          </a:p>
          <a:p>
            <a:r>
              <a:rPr lang="ru-RU" sz="2400" dirty="0"/>
              <a:t>Технические меры направлены на упрощение работы с самыми рутинными этапами и, таким образом, на сокращение трудозатрат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1B73F98A-DD52-40CF-91F2-10407E848E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557956" cy="155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Прямоугольник 4"/>
          <p:cNvSpPr/>
          <p:nvPr/>
        </p:nvSpPr>
        <p:spPr>
          <a:xfrm>
            <a:off x="1907704" y="692696"/>
            <a:ext cx="540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/>
              <a:t>Выводы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226948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19672" y="3429000"/>
            <a:ext cx="6552728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Шейко Инна Юрьевна</a:t>
            </a:r>
          </a:p>
          <a:p>
            <a:endParaRPr lang="ru-RU" b="1" dirty="0">
              <a:uFill>
                <a:solidFill>
                  <a:schemeClr val="accent1">
                    <a:lumMod val="75000"/>
                  </a:schemeClr>
                </a:solidFill>
              </a:uFill>
            </a:endParaRPr>
          </a:p>
          <a:p>
            <a:r>
              <a:rPr lang="ru-RU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главный библиотекарь Зональной научной библиотеки имени Юрия Андреевича Жданова ЮФУ</a:t>
            </a:r>
          </a:p>
          <a:p>
            <a:r>
              <a:rPr lang="ru-RU" b="1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координатор системы </a:t>
            </a:r>
          </a:p>
          <a:p>
            <a:r>
              <a:rPr lang="ru-RU" b="1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учебно-методического и информационного </a:t>
            </a:r>
          </a:p>
          <a:p>
            <a:r>
              <a:rPr lang="ru-RU" b="1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обеспечения образовательных программ</a:t>
            </a:r>
          </a:p>
          <a:p>
            <a:endParaRPr lang="ru-RU" b="1" dirty="0">
              <a:uFill>
                <a:solidFill>
                  <a:schemeClr val="accent1">
                    <a:lumMod val="75000"/>
                  </a:schemeClr>
                </a:solidFill>
              </a:uFill>
            </a:endParaRPr>
          </a:p>
          <a:p>
            <a:r>
              <a:rPr lang="ru-RU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isheyko@sfedu.r</a:t>
            </a:r>
            <a:r>
              <a:rPr lang="en-US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u</a:t>
            </a:r>
            <a:endParaRPr lang="ru-RU" dirty="0">
              <a:uFill>
                <a:solidFill>
                  <a:schemeClr val="accent1">
                    <a:lumMod val="75000"/>
                  </a:schemeClr>
                </a:solidFill>
              </a:uFill>
            </a:endParaRPr>
          </a:p>
          <a:p>
            <a:r>
              <a:rPr lang="ru-RU" dirty="0">
                <a:uFill>
                  <a:solidFill>
                    <a:schemeClr val="accent1">
                      <a:lumMod val="75000"/>
                    </a:schemeClr>
                  </a:solidFill>
                </a:uFill>
              </a:rPr>
              <a:t>+7 (863) 218-40-00, доб.12-516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557956" cy="15579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231068" y="1124744"/>
            <a:ext cx="7776864" cy="1656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ru-RU" sz="2800" dirty="0"/>
              <a:t>Организация системы взаимодействия </a:t>
            </a:r>
            <a:br>
              <a:rPr lang="ru-RU" sz="2800" dirty="0"/>
            </a:br>
            <a:r>
              <a:rPr lang="ru-RU" sz="2800" dirty="0"/>
              <a:t>с руководителями образовательных программ при подготовке книгообеспеченности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8459879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1141</TotalTime>
  <Words>300</Words>
  <Application>Microsoft Office PowerPoint</Application>
  <PresentationFormat>Экран (4:3)</PresentationFormat>
  <Paragraphs>82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Организация системы взаимодействия  с руководителями образовательных программ при подготовке книгообеспеченности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ZNB SFEDU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Цифровой репозиторий</dc:title>
  <dc:creator>Пользователь</dc:creator>
  <cp:lastModifiedBy>Dandelion</cp:lastModifiedBy>
  <cp:revision>72</cp:revision>
  <cp:lastPrinted>2018-11-05T13:40:46Z</cp:lastPrinted>
  <dcterms:created xsi:type="dcterms:W3CDTF">2017-10-13T12:29:38Z</dcterms:created>
  <dcterms:modified xsi:type="dcterms:W3CDTF">2018-11-06T04:07:50Z</dcterms:modified>
</cp:coreProperties>
</file>