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4" r:id="rId3"/>
    <p:sldId id="297" r:id="rId4"/>
    <p:sldId id="316" r:id="rId5"/>
    <p:sldId id="321" r:id="rId6"/>
    <p:sldId id="323" r:id="rId7"/>
    <p:sldId id="322" r:id="rId8"/>
    <p:sldId id="300" r:id="rId9"/>
    <p:sldId id="298" r:id="rId10"/>
    <p:sldId id="291" r:id="rId11"/>
    <p:sldId id="292" r:id="rId12"/>
    <p:sldId id="320" r:id="rId13"/>
    <p:sldId id="271" r:id="rId14"/>
    <p:sldId id="303" r:id="rId15"/>
    <p:sldId id="306" r:id="rId16"/>
    <p:sldId id="311" r:id="rId17"/>
    <p:sldId id="314" r:id="rId18"/>
    <p:sldId id="313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F4B0B-3FE1-4ECC-B1DA-70E0A3133A5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E545329D-79B7-458D-B1D3-E6D0B95A18F3}">
      <dgm:prSet phldrT="[Текст]"/>
      <dgm:spPr/>
      <dgm:t>
        <a:bodyPr/>
        <a:lstStyle/>
        <a:p>
          <a:r>
            <a:rPr lang="ru-RU" b="1" dirty="0" smtClean="0"/>
            <a:t>Рукопись</a:t>
          </a:r>
          <a:endParaRPr lang="ru-RU" b="1" dirty="0"/>
        </a:p>
      </dgm:t>
    </dgm:pt>
    <dgm:pt modelId="{CFAF00B3-5677-4821-B468-7F59128CF3DC}" type="parTrans" cxnId="{FE449F0C-EA10-4344-B0AF-5EEE10EF9C47}">
      <dgm:prSet/>
      <dgm:spPr/>
      <dgm:t>
        <a:bodyPr/>
        <a:lstStyle/>
        <a:p>
          <a:endParaRPr lang="ru-RU" b="1"/>
        </a:p>
      </dgm:t>
    </dgm:pt>
    <dgm:pt modelId="{0937E7D7-3FF2-465A-AE60-A74AF7DE0832}" type="sibTrans" cxnId="{FE449F0C-EA10-4344-B0AF-5EEE10EF9C47}">
      <dgm:prSet/>
      <dgm:spPr/>
      <dgm:t>
        <a:bodyPr/>
        <a:lstStyle/>
        <a:p>
          <a:endParaRPr lang="ru-RU" b="1"/>
        </a:p>
      </dgm:t>
    </dgm:pt>
    <dgm:pt modelId="{B6320686-238D-47DF-B1F9-B3C7DF67035E}">
      <dgm:prSet phldrT="[Текст]"/>
      <dgm:spPr/>
      <dgm:t>
        <a:bodyPr/>
        <a:lstStyle/>
        <a:p>
          <a:r>
            <a:rPr lang="ru-RU" b="1" dirty="0" smtClean="0"/>
            <a:t>Оцифровка в макет</a:t>
          </a:r>
          <a:endParaRPr lang="ru-RU" b="1" dirty="0"/>
        </a:p>
      </dgm:t>
    </dgm:pt>
    <dgm:pt modelId="{2F8D728B-70A2-4C20-A152-F94706B8B9AD}" type="parTrans" cxnId="{3FB0BF45-E025-4DBD-8A1C-A57DE09858C7}">
      <dgm:prSet/>
      <dgm:spPr/>
      <dgm:t>
        <a:bodyPr/>
        <a:lstStyle/>
        <a:p>
          <a:endParaRPr lang="ru-RU" b="1"/>
        </a:p>
      </dgm:t>
    </dgm:pt>
    <dgm:pt modelId="{20C6470C-BB53-4F18-B1B4-18AE44E9A3CF}" type="sibTrans" cxnId="{3FB0BF45-E025-4DBD-8A1C-A57DE09858C7}">
      <dgm:prSet/>
      <dgm:spPr/>
      <dgm:t>
        <a:bodyPr/>
        <a:lstStyle/>
        <a:p>
          <a:endParaRPr lang="ru-RU" b="1"/>
        </a:p>
      </dgm:t>
    </dgm:pt>
    <dgm:pt modelId="{E72FA909-AA13-49E0-8B21-34FCD6D94B8E}">
      <dgm:prSet phldrT="[Текст]"/>
      <dgm:spPr/>
      <dgm:t>
        <a:bodyPr/>
        <a:lstStyle/>
        <a:p>
          <a:r>
            <a:rPr lang="ru-RU" b="1" dirty="0" smtClean="0"/>
            <a:t>Копия книги в ЭБС</a:t>
          </a:r>
          <a:endParaRPr lang="ru-RU" b="1" dirty="0"/>
        </a:p>
      </dgm:t>
    </dgm:pt>
    <dgm:pt modelId="{D687C891-D22D-466A-A118-CE80CA5E5ACE}" type="parTrans" cxnId="{AEA7B2AE-E869-4CBE-A67B-BC29843DA190}">
      <dgm:prSet/>
      <dgm:spPr/>
      <dgm:t>
        <a:bodyPr/>
        <a:lstStyle/>
        <a:p>
          <a:endParaRPr lang="ru-RU" b="1"/>
        </a:p>
      </dgm:t>
    </dgm:pt>
    <dgm:pt modelId="{E7CA8259-A4F0-4A73-A083-6F5EF986A863}" type="sibTrans" cxnId="{AEA7B2AE-E869-4CBE-A67B-BC29843DA190}">
      <dgm:prSet/>
      <dgm:spPr/>
      <dgm:t>
        <a:bodyPr/>
        <a:lstStyle/>
        <a:p>
          <a:endParaRPr lang="ru-RU" b="1"/>
        </a:p>
      </dgm:t>
    </dgm:pt>
    <dgm:pt modelId="{54844661-D847-4DA1-B6A1-A227A6E46CA3}">
      <dgm:prSet phldrT="[Текст]"/>
      <dgm:spPr/>
      <dgm:t>
        <a:bodyPr/>
        <a:lstStyle/>
        <a:p>
          <a:r>
            <a:rPr lang="ru-RU" b="1" dirty="0" smtClean="0"/>
            <a:t>Печатная книга</a:t>
          </a:r>
          <a:endParaRPr lang="ru-RU" b="1" dirty="0"/>
        </a:p>
      </dgm:t>
    </dgm:pt>
    <dgm:pt modelId="{EBEE5FBB-9073-4FFE-BD10-AC6C9EC18E9C}" type="parTrans" cxnId="{0FFC57F8-C133-4319-8148-6D452F42B07E}">
      <dgm:prSet/>
      <dgm:spPr/>
      <dgm:t>
        <a:bodyPr/>
        <a:lstStyle/>
        <a:p>
          <a:endParaRPr lang="ru-RU" b="1"/>
        </a:p>
      </dgm:t>
    </dgm:pt>
    <dgm:pt modelId="{E2EBB59B-708E-4416-998A-DAB7184277F8}" type="sibTrans" cxnId="{0FFC57F8-C133-4319-8148-6D452F42B07E}">
      <dgm:prSet/>
      <dgm:spPr/>
      <dgm:t>
        <a:bodyPr/>
        <a:lstStyle/>
        <a:p>
          <a:endParaRPr lang="ru-RU" b="1"/>
        </a:p>
      </dgm:t>
    </dgm:pt>
    <dgm:pt modelId="{7FCAABBD-E2E3-491D-A8AC-DEA3187EE106}" type="pres">
      <dgm:prSet presAssocID="{235F4B0B-3FE1-4ECC-B1DA-70E0A3133A51}" presName="Name0" presStyleCnt="0">
        <dgm:presLayoutVars>
          <dgm:dir/>
          <dgm:resizeHandles val="exact"/>
        </dgm:presLayoutVars>
      </dgm:prSet>
      <dgm:spPr/>
    </dgm:pt>
    <dgm:pt modelId="{6DE0CC05-7884-421B-8E40-BA29E676D66B}" type="pres">
      <dgm:prSet presAssocID="{E545329D-79B7-458D-B1D3-E6D0B95A18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DDD74-1CD3-47C2-A5A1-742C8BD13281}" type="pres">
      <dgm:prSet presAssocID="{0937E7D7-3FF2-465A-AE60-A74AF7DE083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17A4F94-4814-42ED-A4EB-75F39A2CF28F}" type="pres">
      <dgm:prSet presAssocID="{0937E7D7-3FF2-465A-AE60-A74AF7DE083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8CEC147-0F4F-4168-BD2B-3B75AD7D3CDB}" type="pres">
      <dgm:prSet presAssocID="{B6320686-238D-47DF-B1F9-B3C7DF6703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3642B-A1AA-4F66-BACC-EC5DD70B472F}" type="pres">
      <dgm:prSet presAssocID="{20C6470C-BB53-4F18-B1B4-18AE44E9A3C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5BA5C5-F689-4E81-96EC-B114D00E3BE7}" type="pres">
      <dgm:prSet presAssocID="{20C6470C-BB53-4F18-B1B4-18AE44E9A3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7CC6533-2CC2-489C-B44C-F159E29D673A}" type="pres">
      <dgm:prSet presAssocID="{54844661-D847-4DA1-B6A1-A227A6E46C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D14AA-4C43-45CE-A948-6ECDF679CA30}" type="pres">
      <dgm:prSet presAssocID="{E2EBB59B-708E-4416-998A-DAB7184277F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D2A97B7-58B6-477A-8D83-078CF5B2EA47}" type="pres">
      <dgm:prSet presAssocID="{E2EBB59B-708E-4416-998A-DAB7184277F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AF779DE-6CF9-435F-AE51-243FF8FACE7E}" type="pres">
      <dgm:prSet presAssocID="{E72FA909-AA13-49E0-8B21-34FCD6D94B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49F0C-EA10-4344-B0AF-5EEE10EF9C47}" srcId="{235F4B0B-3FE1-4ECC-B1DA-70E0A3133A51}" destId="{E545329D-79B7-458D-B1D3-E6D0B95A18F3}" srcOrd="0" destOrd="0" parTransId="{CFAF00B3-5677-4821-B468-7F59128CF3DC}" sibTransId="{0937E7D7-3FF2-465A-AE60-A74AF7DE0832}"/>
    <dgm:cxn modelId="{8730632C-D537-4B68-98B6-7E5DE1070382}" type="presOf" srcId="{235F4B0B-3FE1-4ECC-B1DA-70E0A3133A51}" destId="{7FCAABBD-E2E3-491D-A8AC-DEA3187EE106}" srcOrd="0" destOrd="0" presId="urn:microsoft.com/office/officeart/2005/8/layout/process1"/>
    <dgm:cxn modelId="{5BC18943-AA86-47CD-ADE2-FB3039BB49FE}" type="presOf" srcId="{0937E7D7-3FF2-465A-AE60-A74AF7DE0832}" destId="{517A4F94-4814-42ED-A4EB-75F39A2CF28F}" srcOrd="1" destOrd="0" presId="urn:microsoft.com/office/officeart/2005/8/layout/process1"/>
    <dgm:cxn modelId="{8FA2F069-73F9-4637-A642-D41A696B29A7}" type="presOf" srcId="{E545329D-79B7-458D-B1D3-E6D0B95A18F3}" destId="{6DE0CC05-7884-421B-8E40-BA29E676D66B}" srcOrd="0" destOrd="0" presId="urn:microsoft.com/office/officeart/2005/8/layout/process1"/>
    <dgm:cxn modelId="{0FFC57F8-C133-4319-8148-6D452F42B07E}" srcId="{235F4B0B-3FE1-4ECC-B1DA-70E0A3133A51}" destId="{54844661-D847-4DA1-B6A1-A227A6E46CA3}" srcOrd="2" destOrd="0" parTransId="{EBEE5FBB-9073-4FFE-BD10-AC6C9EC18E9C}" sibTransId="{E2EBB59B-708E-4416-998A-DAB7184277F8}"/>
    <dgm:cxn modelId="{AEA7B2AE-E869-4CBE-A67B-BC29843DA190}" srcId="{235F4B0B-3FE1-4ECC-B1DA-70E0A3133A51}" destId="{E72FA909-AA13-49E0-8B21-34FCD6D94B8E}" srcOrd="3" destOrd="0" parTransId="{D687C891-D22D-466A-A118-CE80CA5E5ACE}" sibTransId="{E7CA8259-A4F0-4A73-A083-6F5EF986A863}"/>
    <dgm:cxn modelId="{F4352214-7BE0-4A3C-B5F1-D4F374AA4FE7}" type="presOf" srcId="{20C6470C-BB53-4F18-B1B4-18AE44E9A3CF}" destId="{C0A3642B-A1AA-4F66-BACC-EC5DD70B472F}" srcOrd="0" destOrd="0" presId="urn:microsoft.com/office/officeart/2005/8/layout/process1"/>
    <dgm:cxn modelId="{9FB20877-4D3A-4AA1-A7C9-6C978D9E16A0}" type="presOf" srcId="{E72FA909-AA13-49E0-8B21-34FCD6D94B8E}" destId="{BAF779DE-6CF9-435F-AE51-243FF8FACE7E}" srcOrd="0" destOrd="0" presId="urn:microsoft.com/office/officeart/2005/8/layout/process1"/>
    <dgm:cxn modelId="{9A19FB90-750C-4646-8676-66121EFAFA2C}" type="presOf" srcId="{20C6470C-BB53-4F18-B1B4-18AE44E9A3CF}" destId="{8A5BA5C5-F689-4E81-96EC-B114D00E3BE7}" srcOrd="1" destOrd="0" presId="urn:microsoft.com/office/officeart/2005/8/layout/process1"/>
    <dgm:cxn modelId="{D9955666-E27D-48C5-967C-1DF34470349C}" type="presOf" srcId="{0937E7D7-3FF2-465A-AE60-A74AF7DE0832}" destId="{761DDD74-1CD3-47C2-A5A1-742C8BD13281}" srcOrd="0" destOrd="0" presId="urn:microsoft.com/office/officeart/2005/8/layout/process1"/>
    <dgm:cxn modelId="{8AA5D1FA-9233-41EB-9022-68063035C476}" type="presOf" srcId="{E2EBB59B-708E-4416-998A-DAB7184277F8}" destId="{DDED14AA-4C43-45CE-A948-6ECDF679CA30}" srcOrd="0" destOrd="0" presId="urn:microsoft.com/office/officeart/2005/8/layout/process1"/>
    <dgm:cxn modelId="{3FB0BF45-E025-4DBD-8A1C-A57DE09858C7}" srcId="{235F4B0B-3FE1-4ECC-B1DA-70E0A3133A51}" destId="{B6320686-238D-47DF-B1F9-B3C7DF67035E}" srcOrd="1" destOrd="0" parTransId="{2F8D728B-70A2-4C20-A152-F94706B8B9AD}" sibTransId="{20C6470C-BB53-4F18-B1B4-18AE44E9A3CF}"/>
    <dgm:cxn modelId="{7306BBFD-151E-4DB5-A204-E4AFA993F5C7}" type="presOf" srcId="{E2EBB59B-708E-4416-998A-DAB7184277F8}" destId="{4D2A97B7-58B6-477A-8D83-078CF5B2EA47}" srcOrd="1" destOrd="0" presId="urn:microsoft.com/office/officeart/2005/8/layout/process1"/>
    <dgm:cxn modelId="{739CF7AD-C234-40A9-8579-258D02E80DFA}" type="presOf" srcId="{54844661-D847-4DA1-B6A1-A227A6E46CA3}" destId="{A7CC6533-2CC2-489C-B44C-F159E29D673A}" srcOrd="0" destOrd="0" presId="urn:microsoft.com/office/officeart/2005/8/layout/process1"/>
    <dgm:cxn modelId="{9DBBE6AA-D002-44AB-93E9-1CF16CAAC27C}" type="presOf" srcId="{B6320686-238D-47DF-B1F9-B3C7DF67035E}" destId="{F8CEC147-0F4F-4168-BD2B-3B75AD7D3CDB}" srcOrd="0" destOrd="0" presId="urn:microsoft.com/office/officeart/2005/8/layout/process1"/>
    <dgm:cxn modelId="{5E4F864A-CCB1-4C2F-BB50-35DA3772BA29}" type="presParOf" srcId="{7FCAABBD-E2E3-491D-A8AC-DEA3187EE106}" destId="{6DE0CC05-7884-421B-8E40-BA29E676D66B}" srcOrd="0" destOrd="0" presId="urn:microsoft.com/office/officeart/2005/8/layout/process1"/>
    <dgm:cxn modelId="{12E0DDED-3F10-43C5-950D-09E08B3EA040}" type="presParOf" srcId="{7FCAABBD-E2E3-491D-A8AC-DEA3187EE106}" destId="{761DDD74-1CD3-47C2-A5A1-742C8BD13281}" srcOrd="1" destOrd="0" presId="urn:microsoft.com/office/officeart/2005/8/layout/process1"/>
    <dgm:cxn modelId="{5681B68F-AFCB-4328-A21F-637E83B0700C}" type="presParOf" srcId="{761DDD74-1CD3-47C2-A5A1-742C8BD13281}" destId="{517A4F94-4814-42ED-A4EB-75F39A2CF28F}" srcOrd="0" destOrd="0" presId="urn:microsoft.com/office/officeart/2005/8/layout/process1"/>
    <dgm:cxn modelId="{2E5B0899-42B8-41E4-8CFC-B5F7DEA28CCA}" type="presParOf" srcId="{7FCAABBD-E2E3-491D-A8AC-DEA3187EE106}" destId="{F8CEC147-0F4F-4168-BD2B-3B75AD7D3CDB}" srcOrd="2" destOrd="0" presId="urn:microsoft.com/office/officeart/2005/8/layout/process1"/>
    <dgm:cxn modelId="{45910182-C8D9-4218-B6BC-2D50D0EB2C10}" type="presParOf" srcId="{7FCAABBD-E2E3-491D-A8AC-DEA3187EE106}" destId="{C0A3642B-A1AA-4F66-BACC-EC5DD70B472F}" srcOrd="3" destOrd="0" presId="urn:microsoft.com/office/officeart/2005/8/layout/process1"/>
    <dgm:cxn modelId="{24363895-01AC-442E-923B-46681B93CE99}" type="presParOf" srcId="{C0A3642B-A1AA-4F66-BACC-EC5DD70B472F}" destId="{8A5BA5C5-F689-4E81-96EC-B114D00E3BE7}" srcOrd="0" destOrd="0" presId="urn:microsoft.com/office/officeart/2005/8/layout/process1"/>
    <dgm:cxn modelId="{E986FA6C-B2ED-4B07-AEB9-B32BEDE144ED}" type="presParOf" srcId="{7FCAABBD-E2E3-491D-A8AC-DEA3187EE106}" destId="{A7CC6533-2CC2-489C-B44C-F159E29D673A}" srcOrd="4" destOrd="0" presId="urn:microsoft.com/office/officeart/2005/8/layout/process1"/>
    <dgm:cxn modelId="{CC2839C9-9691-4EC1-ACB5-BFAFB17D0A6E}" type="presParOf" srcId="{7FCAABBD-E2E3-491D-A8AC-DEA3187EE106}" destId="{DDED14AA-4C43-45CE-A948-6ECDF679CA30}" srcOrd="5" destOrd="0" presId="urn:microsoft.com/office/officeart/2005/8/layout/process1"/>
    <dgm:cxn modelId="{4B5E832A-D704-4118-A826-CD4388D6E7F6}" type="presParOf" srcId="{DDED14AA-4C43-45CE-A948-6ECDF679CA30}" destId="{4D2A97B7-58B6-477A-8D83-078CF5B2EA47}" srcOrd="0" destOrd="0" presId="urn:microsoft.com/office/officeart/2005/8/layout/process1"/>
    <dgm:cxn modelId="{52C91C43-34A6-4ADE-811C-4285FEFC88AA}" type="presParOf" srcId="{7FCAABBD-E2E3-491D-A8AC-DEA3187EE106}" destId="{BAF779DE-6CF9-435F-AE51-243FF8FACE7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F4B0B-3FE1-4ECC-B1DA-70E0A3133A51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E545329D-79B7-458D-B1D3-E6D0B95A18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Электронная верстка текста. 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400" b="1" dirty="0" smtClean="0">
              <a:solidFill>
                <a:schemeClr val="tx1"/>
              </a:solidFill>
            </a:rPr>
            <a:t>Индексация всех элементов содержания (тем, кейсов, примеров, задач, практикумов). Индексация доп. материалов.  </a:t>
          </a:r>
          <a:endParaRPr lang="ru-RU" sz="1400" b="1" dirty="0">
            <a:solidFill>
              <a:schemeClr val="tx1"/>
            </a:solidFill>
          </a:endParaRPr>
        </a:p>
      </dgm:t>
    </dgm:pt>
    <dgm:pt modelId="{CFAF00B3-5677-4821-B468-7F59128CF3DC}" type="parTrans" cxnId="{FE449F0C-EA10-4344-B0AF-5EEE10EF9C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937E7D7-3FF2-465A-AE60-A74AF7DE0832}" type="sibTrans" cxnId="{FE449F0C-EA10-4344-B0AF-5EEE10EF9C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6320686-238D-47DF-B1F9-B3C7DF6703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Размещение материалов в ЭБС 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и в </a:t>
          </a:r>
          <a:r>
            <a:rPr lang="ru-RU" sz="1800" b="1" dirty="0" err="1" smtClean="0">
              <a:solidFill>
                <a:schemeClr val="tx1"/>
              </a:solidFill>
            </a:rPr>
            <a:t>моб</a:t>
          </a:r>
          <a:r>
            <a:rPr lang="ru-RU" sz="1800" b="1" dirty="0" smtClean="0">
              <a:solidFill>
                <a:schemeClr val="tx1"/>
              </a:solidFill>
            </a:rPr>
            <a:t>. приложении</a:t>
          </a:r>
          <a:endParaRPr lang="ru-RU" sz="1800" b="1" dirty="0">
            <a:solidFill>
              <a:schemeClr val="tx1"/>
            </a:solidFill>
          </a:endParaRPr>
        </a:p>
      </dgm:t>
    </dgm:pt>
    <dgm:pt modelId="{2F8D728B-70A2-4C20-A152-F94706B8B9AD}" type="parTrans" cxnId="{3FB0BF45-E025-4DBD-8A1C-A57DE09858C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C6470C-BB53-4F18-B1B4-18AE44E9A3CF}" type="sibTrans" cxnId="{3FB0BF45-E025-4DBD-8A1C-A57DE09858C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72FA909-AA13-49E0-8B21-34FCD6D94B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Печать бумажной книги (по требованию) </a:t>
          </a:r>
          <a:endParaRPr lang="ru-RU" sz="1800" b="1" dirty="0">
            <a:solidFill>
              <a:schemeClr val="tx1"/>
            </a:solidFill>
          </a:endParaRPr>
        </a:p>
      </dgm:t>
    </dgm:pt>
    <dgm:pt modelId="{D687C891-D22D-466A-A118-CE80CA5E5ACE}" type="parTrans" cxnId="{AEA7B2AE-E869-4CBE-A67B-BC29843DA1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7CA8259-A4F0-4A73-A083-6F5EF986A863}" type="sibTrans" cxnId="{AEA7B2AE-E869-4CBE-A67B-BC29843DA1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FCAABBD-E2E3-491D-A8AC-DEA3187EE106}" type="pres">
      <dgm:prSet presAssocID="{235F4B0B-3FE1-4ECC-B1DA-70E0A3133A51}" presName="Name0" presStyleCnt="0">
        <dgm:presLayoutVars>
          <dgm:dir/>
          <dgm:resizeHandles val="exact"/>
        </dgm:presLayoutVars>
      </dgm:prSet>
      <dgm:spPr/>
    </dgm:pt>
    <dgm:pt modelId="{6DE0CC05-7884-421B-8E40-BA29E676D66B}" type="pres">
      <dgm:prSet presAssocID="{E545329D-79B7-458D-B1D3-E6D0B95A18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DDD74-1CD3-47C2-A5A1-742C8BD13281}" type="pres">
      <dgm:prSet presAssocID="{0937E7D7-3FF2-465A-AE60-A74AF7DE083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17A4F94-4814-42ED-A4EB-75F39A2CF28F}" type="pres">
      <dgm:prSet presAssocID="{0937E7D7-3FF2-465A-AE60-A74AF7DE083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8CEC147-0F4F-4168-BD2B-3B75AD7D3CDB}" type="pres">
      <dgm:prSet presAssocID="{B6320686-238D-47DF-B1F9-B3C7DF6703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3642B-A1AA-4F66-BACC-EC5DD70B472F}" type="pres">
      <dgm:prSet presAssocID="{20C6470C-BB53-4F18-B1B4-18AE44E9A3C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5BA5C5-F689-4E81-96EC-B114D00E3BE7}" type="pres">
      <dgm:prSet presAssocID="{20C6470C-BB53-4F18-B1B4-18AE44E9A3C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AF779DE-6CF9-435F-AE51-243FF8FACE7E}" type="pres">
      <dgm:prSet presAssocID="{E72FA909-AA13-49E0-8B21-34FCD6D94B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49F0C-EA10-4344-B0AF-5EEE10EF9C47}" srcId="{235F4B0B-3FE1-4ECC-B1DA-70E0A3133A51}" destId="{E545329D-79B7-458D-B1D3-E6D0B95A18F3}" srcOrd="0" destOrd="0" parTransId="{CFAF00B3-5677-4821-B468-7F59128CF3DC}" sibTransId="{0937E7D7-3FF2-465A-AE60-A74AF7DE0832}"/>
    <dgm:cxn modelId="{2559B75F-0770-4E43-9AB1-15C1322E06F4}" type="presOf" srcId="{B6320686-238D-47DF-B1F9-B3C7DF67035E}" destId="{F8CEC147-0F4F-4168-BD2B-3B75AD7D3CDB}" srcOrd="0" destOrd="0" presId="urn:microsoft.com/office/officeart/2005/8/layout/process1"/>
    <dgm:cxn modelId="{AEA7B2AE-E869-4CBE-A67B-BC29843DA190}" srcId="{235F4B0B-3FE1-4ECC-B1DA-70E0A3133A51}" destId="{E72FA909-AA13-49E0-8B21-34FCD6D94B8E}" srcOrd="2" destOrd="0" parTransId="{D687C891-D22D-466A-A118-CE80CA5E5ACE}" sibTransId="{E7CA8259-A4F0-4A73-A083-6F5EF986A863}"/>
    <dgm:cxn modelId="{21B79B58-8D1B-41C0-A6BB-330791621167}" type="presOf" srcId="{0937E7D7-3FF2-465A-AE60-A74AF7DE0832}" destId="{761DDD74-1CD3-47C2-A5A1-742C8BD13281}" srcOrd="0" destOrd="0" presId="urn:microsoft.com/office/officeart/2005/8/layout/process1"/>
    <dgm:cxn modelId="{70F78167-4A37-42A7-8A98-7EC1338064D5}" type="presOf" srcId="{0937E7D7-3FF2-465A-AE60-A74AF7DE0832}" destId="{517A4F94-4814-42ED-A4EB-75F39A2CF28F}" srcOrd="1" destOrd="0" presId="urn:microsoft.com/office/officeart/2005/8/layout/process1"/>
    <dgm:cxn modelId="{766B1369-2E50-4514-9E31-6773EFD26BF0}" type="presOf" srcId="{E545329D-79B7-458D-B1D3-E6D0B95A18F3}" destId="{6DE0CC05-7884-421B-8E40-BA29E676D66B}" srcOrd="0" destOrd="0" presId="urn:microsoft.com/office/officeart/2005/8/layout/process1"/>
    <dgm:cxn modelId="{3FB0BF45-E025-4DBD-8A1C-A57DE09858C7}" srcId="{235F4B0B-3FE1-4ECC-B1DA-70E0A3133A51}" destId="{B6320686-238D-47DF-B1F9-B3C7DF67035E}" srcOrd="1" destOrd="0" parTransId="{2F8D728B-70A2-4C20-A152-F94706B8B9AD}" sibTransId="{20C6470C-BB53-4F18-B1B4-18AE44E9A3CF}"/>
    <dgm:cxn modelId="{3AA9ADE8-F91F-4304-B90D-FB42476D7C2B}" type="presOf" srcId="{20C6470C-BB53-4F18-B1B4-18AE44E9A3CF}" destId="{C0A3642B-A1AA-4F66-BACC-EC5DD70B472F}" srcOrd="0" destOrd="0" presId="urn:microsoft.com/office/officeart/2005/8/layout/process1"/>
    <dgm:cxn modelId="{5A38DF4A-1A52-43AF-B038-AE96D1A2BC0D}" type="presOf" srcId="{20C6470C-BB53-4F18-B1B4-18AE44E9A3CF}" destId="{8A5BA5C5-F689-4E81-96EC-B114D00E3BE7}" srcOrd="1" destOrd="0" presId="urn:microsoft.com/office/officeart/2005/8/layout/process1"/>
    <dgm:cxn modelId="{C19CC804-A3B8-4D51-8AC1-2E9A6EB27C77}" type="presOf" srcId="{E72FA909-AA13-49E0-8B21-34FCD6D94B8E}" destId="{BAF779DE-6CF9-435F-AE51-243FF8FACE7E}" srcOrd="0" destOrd="0" presId="urn:microsoft.com/office/officeart/2005/8/layout/process1"/>
    <dgm:cxn modelId="{ECF3840C-4931-4F91-9960-A3C63C54703D}" type="presOf" srcId="{235F4B0B-3FE1-4ECC-B1DA-70E0A3133A51}" destId="{7FCAABBD-E2E3-491D-A8AC-DEA3187EE106}" srcOrd="0" destOrd="0" presId="urn:microsoft.com/office/officeart/2005/8/layout/process1"/>
    <dgm:cxn modelId="{2197423C-06A9-4B16-A112-E4E433FBB4AE}" type="presParOf" srcId="{7FCAABBD-E2E3-491D-A8AC-DEA3187EE106}" destId="{6DE0CC05-7884-421B-8E40-BA29E676D66B}" srcOrd="0" destOrd="0" presId="urn:microsoft.com/office/officeart/2005/8/layout/process1"/>
    <dgm:cxn modelId="{9557CC8C-0038-46BA-B185-2E94BC20E403}" type="presParOf" srcId="{7FCAABBD-E2E3-491D-A8AC-DEA3187EE106}" destId="{761DDD74-1CD3-47C2-A5A1-742C8BD13281}" srcOrd="1" destOrd="0" presId="urn:microsoft.com/office/officeart/2005/8/layout/process1"/>
    <dgm:cxn modelId="{AB15E354-68CE-4E4A-83A2-F379B545580D}" type="presParOf" srcId="{761DDD74-1CD3-47C2-A5A1-742C8BD13281}" destId="{517A4F94-4814-42ED-A4EB-75F39A2CF28F}" srcOrd="0" destOrd="0" presId="urn:microsoft.com/office/officeart/2005/8/layout/process1"/>
    <dgm:cxn modelId="{36467AA9-6AB6-4CF1-9E25-00A51FD0588D}" type="presParOf" srcId="{7FCAABBD-E2E3-491D-A8AC-DEA3187EE106}" destId="{F8CEC147-0F4F-4168-BD2B-3B75AD7D3CDB}" srcOrd="2" destOrd="0" presId="urn:microsoft.com/office/officeart/2005/8/layout/process1"/>
    <dgm:cxn modelId="{BDE824DF-5980-48FC-9282-FB622B4D64E0}" type="presParOf" srcId="{7FCAABBD-E2E3-491D-A8AC-DEA3187EE106}" destId="{C0A3642B-A1AA-4F66-BACC-EC5DD70B472F}" srcOrd="3" destOrd="0" presId="urn:microsoft.com/office/officeart/2005/8/layout/process1"/>
    <dgm:cxn modelId="{6CAA7CF9-02E0-4732-AAA5-4B8FDEE1CDE6}" type="presParOf" srcId="{C0A3642B-A1AA-4F66-BACC-EC5DD70B472F}" destId="{8A5BA5C5-F689-4E81-96EC-B114D00E3BE7}" srcOrd="0" destOrd="0" presId="urn:microsoft.com/office/officeart/2005/8/layout/process1"/>
    <dgm:cxn modelId="{322023CE-FA08-4B45-91F8-2384820B1F04}" type="presParOf" srcId="{7FCAABBD-E2E3-491D-A8AC-DEA3187EE106}" destId="{BAF779DE-6CF9-435F-AE51-243FF8FACE7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0CC05-7884-421B-8E40-BA29E676D66B}">
      <dsp:nvSpPr>
        <dsp:cNvPr id="0" name=""/>
        <dsp:cNvSpPr/>
      </dsp:nvSpPr>
      <dsp:spPr>
        <a:xfrm>
          <a:off x="2847" y="562544"/>
          <a:ext cx="1245196" cy="747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Рукопись</a:t>
          </a:r>
          <a:endParaRPr lang="ru-RU" sz="1600" b="1" kern="1200" dirty="0"/>
        </a:p>
      </dsp:txBody>
      <dsp:txXfrm>
        <a:off x="2847" y="562544"/>
        <a:ext cx="1245196" cy="747118"/>
      </dsp:txXfrm>
    </dsp:sp>
    <dsp:sp modelId="{761DDD74-1CD3-47C2-A5A1-742C8BD13281}">
      <dsp:nvSpPr>
        <dsp:cNvPr id="0" name=""/>
        <dsp:cNvSpPr/>
      </dsp:nvSpPr>
      <dsp:spPr>
        <a:xfrm>
          <a:off x="1372564" y="781699"/>
          <a:ext cx="263981" cy="30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1372564" y="781699"/>
        <a:ext cx="263981" cy="308808"/>
      </dsp:txXfrm>
    </dsp:sp>
    <dsp:sp modelId="{F8CEC147-0F4F-4168-BD2B-3B75AD7D3CDB}">
      <dsp:nvSpPr>
        <dsp:cNvPr id="0" name=""/>
        <dsp:cNvSpPr/>
      </dsp:nvSpPr>
      <dsp:spPr>
        <a:xfrm>
          <a:off x="1746123" y="562544"/>
          <a:ext cx="1245196" cy="747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Оцифровка в макет</a:t>
          </a:r>
          <a:endParaRPr lang="ru-RU" sz="1600" b="1" kern="1200" dirty="0"/>
        </a:p>
      </dsp:txBody>
      <dsp:txXfrm>
        <a:off x="1746123" y="562544"/>
        <a:ext cx="1245196" cy="747118"/>
      </dsp:txXfrm>
    </dsp:sp>
    <dsp:sp modelId="{C0A3642B-A1AA-4F66-BACC-EC5DD70B472F}">
      <dsp:nvSpPr>
        <dsp:cNvPr id="0" name=""/>
        <dsp:cNvSpPr/>
      </dsp:nvSpPr>
      <dsp:spPr>
        <a:xfrm>
          <a:off x="3115840" y="781699"/>
          <a:ext cx="263981" cy="30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3115840" y="781699"/>
        <a:ext cx="263981" cy="308808"/>
      </dsp:txXfrm>
    </dsp:sp>
    <dsp:sp modelId="{A7CC6533-2CC2-489C-B44C-F159E29D673A}">
      <dsp:nvSpPr>
        <dsp:cNvPr id="0" name=""/>
        <dsp:cNvSpPr/>
      </dsp:nvSpPr>
      <dsp:spPr>
        <a:xfrm>
          <a:off x="3489399" y="562544"/>
          <a:ext cx="1245196" cy="747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Печатная книга</a:t>
          </a:r>
          <a:endParaRPr lang="ru-RU" sz="1600" b="1" kern="1200" dirty="0"/>
        </a:p>
      </dsp:txBody>
      <dsp:txXfrm>
        <a:off x="3489399" y="562544"/>
        <a:ext cx="1245196" cy="747118"/>
      </dsp:txXfrm>
    </dsp:sp>
    <dsp:sp modelId="{DDED14AA-4C43-45CE-A948-6ECDF679CA30}">
      <dsp:nvSpPr>
        <dsp:cNvPr id="0" name=""/>
        <dsp:cNvSpPr/>
      </dsp:nvSpPr>
      <dsp:spPr>
        <a:xfrm>
          <a:off x="4859116" y="781699"/>
          <a:ext cx="263981" cy="308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4859116" y="781699"/>
        <a:ext cx="263981" cy="308808"/>
      </dsp:txXfrm>
    </dsp:sp>
    <dsp:sp modelId="{BAF779DE-6CF9-435F-AE51-243FF8FACE7E}">
      <dsp:nvSpPr>
        <dsp:cNvPr id="0" name=""/>
        <dsp:cNvSpPr/>
      </dsp:nvSpPr>
      <dsp:spPr>
        <a:xfrm>
          <a:off x="5232675" y="562544"/>
          <a:ext cx="1245196" cy="747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Копия книги в ЭБС</a:t>
          </a:r>
          <a:endParaRPr lang="ru-RU" sz="1600" b="1" kern="1200" dirty="0"/>
        </a:p>
      </dsp:txBody>
      <dsp:txXfrm>
        <a:off x="5232675" y="562544"/>
        <a:ext cx="1245196" cy="7471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0CC05-7884-421B-8E40-BA29E676D66B}">
      <dsp:nvSpPr>
        <dsp:cNvPr id="0" name=""/>
        <dsp:cNvSpPr/>
      </dsp:nvSpPr>
      <dsp:spPr>
        <a:xfrm>
          <a:off x="6771" y="61049"/>
          <a:ext cx="2024029" cy="21821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Электронная верстка текста. 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400" b="1" kern="1200" dirty="0" smtClean="0">
              <a:solidFill>
                <a:schemeClr val="tx1"/>
              </a:solidFill>
            </a:rPr>
            <a:t>Индексация всех элементов содержания (тем, кейсов, примеров, задач, практикумов). Индексация доп. материалов. 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771" y="61049"/>
        <a:ext cx="2024029" cy="2182156"/>
      </dsp:txXfrm>
    </dsp:sp>
    <dsp:sp modelId="{761DDD74-1CD3-47C2-A5A1-742C8BD13281}">
      <dsp:nvSpPr>
        <dsp:cNvPr id="0" name=""/>
        <dsp:cNvSpPr/>
      </dsp:nvSpPr>
      <dsp:spPr>
        <a:xfrm>
          <a:off x="2233204" y="901148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>
            <a:solidFill>
              <a:schemeClr val="tx1"/>
            </a:solidFill>
          </a:endParaRPr>
        </a:p>
      </dsp:txBody>
      <dsp:txXfrm>
        <a:off x="2233204" y="901148"/>
        <a:ext cx="429094" cy="501959"/>
      </dsp:txXfrm>
    </dsp:sp>
    <dsp:sp modelId="{F8CEC147-0F4F-4168-BD2B-3B75AD7D3CDB}">
      <dsp:nvSpPr>
        <dsp:cNvPr id="0" name=""/>
        <dsp:cNvSpPr/>
      </dsp:nvSpPr>
      <dsp:spPr>
        <a:xfrm>
          <a:off x="2840413" y="61049"/>
          <a:ext cx="2024029" cy="21821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Размещение материалов в ЭБС 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и в </a:t>
          </a:r>
          <a:r>
            <a:rPr lang="ru-RU" sz="1800" b="1" kern="1200" dirty="0" err="1" smtClean="0">
              <a:solidFill>
                <a:schemeClr val="tx1"/>
              </a:solidFill>
            </a:rPr>
            <a:t>моб</a:t>
          </a:r>
          <a:r>
            <a:rPr lang="ru-RU" sz="1800" b="1" kern="1200" dirty="0" smtClean="0">
              <a:solidFill>
                <a:schemeClr val="tx1"/>
              </a:solidFill>
            </a:rPr>
            <a:t>. приложении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840413" y="61049"/>
        <a:ext cx="2024029" cy="2182156"/>
      </dsp:txXfrm>
    </dsp:sp>
    <dsp:sp modelId="{C0A3642B-A1AA-4F66-BACC-EC5DD70B472F}">
      <dsp:nvSpPr>
        <dsp:cNvPr id="0" name=""/>
        <dsp:cNvSpPr/>
      </dsp:nvSpPr>
      <dsp:spPr>
        <a:xfrm>
          <a:off x="5066845" y="901148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>
            <a:solidFill>
              <a:schemeClr val="tx1"/>
            </a:solidFill>
          </a:endParaRPr>
        </a:p>
      </dsp:txBody>
      <dsp:txXfrm>
        <a:off x="5066845" y="901148"/>
        <a:ext cx="429094" cy="501959"/>
      </dsp:txXfrm>
    </dsp:sp>
    <dsp:sp modelId="{BAF779DE-6CF9-435F-AE51-243FF8FACE7E}">
      <dsp:nvSpPr>
        <dsp:cNvPr id="0" name=""/>
        <dsp:cNvSpPr/>
      </dsp:nvSpPr>
      <dsp:spPr>
        <a:xfrm>
          <a:off x="5674054" y="61049"/>
          <a:ext cx="2024029" cy="21821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Печать бумажной книги (по требованию)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674054" y="61049"/>
        <a:ext cx="2024029" cy="218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31C9-70B3-40EF-B81A-D1A920BC416B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C4864-3F78-41BD-A6BA-AE476FBE2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29E3A-7C11-483D-A69E-56C8979ED72A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231F-6473-419A-A431-63755951C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31F-6473-419A-A431-63755951CC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Инструменты образования для преподавателя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FF187-C149-4886-B08F-ED7621F20D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231F-6473-419A-A431-63755951CC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1C9C-32AF-46C4-8EE9-948631EB40AE}" type="datetimeFigureOut">
              <a:rPr lang="ru-RU" smtClean="0"/>
              <a:pPr/>
              <a:t>01/11/18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139A-A913-4E20-923F-8813923D4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io-online.ru/book/0DFFF3DF-1B11-4580-9C97-9CFDB0A409A4/osnovy-medicinskih-znaniy-i-zdorovogo-obraza-zhizn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blio-online.ru/book/D4595836-3F2E-4239-95EE-D11BF9007402/istoriya-rossii-dlya-tehnicheskih-vuz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blio-online.ru/gift_certifica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free-book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" TargetMode="External"/><Relationship Id="rId7" Type="http://schemas.openxmlformats.org/officeDocument/2006/relationships/hyperlink" Target="http://www.urai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biblio-online.ru/free-books" TargetMode="External"/><Relationship Id="rId4" Type="http://schemas.openxmlformats.org/officeDocument/2006/relationships/hyperlink" Target="mailto:vuz@urai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biblio-online.ru/book/88712D63-7F11-4656-AC46-0382875E34CB/astronomiya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ergeyd\Pictures\laptop-148397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281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3096344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85184"/>
            <a:ext cx="91440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www.biblio-online.ru </a:t>
            </a:r>
            <a:r>
              <a:rPr lang="ru-RU" sz="3300" b="1" dirty="0" smtClean="0">
                <a:solidFill>
                  <a:schemeClr val="bg1"/>
                </a:solidFill>
              </a:rPr>
              <a:t/>
            </a:r>
            <a:br>
              <a:rPr lang="ru-RU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– </a:t>
            </a:r>
            <a:r>
              <a:rPr lang="ru-RU" sz="3300" b="1" dirty="0" smtClean="0">
                <a:solidFill>
                  <a:schemeClr val="bg1"/>
                </a:solidFill>
              </a:rPr>
              <a:t>Новые возможности для адаптивного обучения</a:t>
            </a:r>
            <a:r>
              <a:rPr lang="en-US" sz="3300" b="1" dirty="0" smtClean="0">
                <a:solidFill>
                  <a:schemeClr val="bg1"/>
                </a:solidFill>
              </a:rPr>
              <a:t> </a:t>
            </a:r>
            <a:endParaRPr lang="ru-RU" sz="33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 descr="X:\Ико Юрайт\Исполнительная служба\Кудинов\save\Презентации\заготовки\image3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">
            <a:off x="5723889" y="2708717"/>
            <a:ext cx="972000" cy="13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5" cstate="print"/>
          <a:srcRect l="19247"/>
          <a:stretch>
            <a:fillRect/>
          </a:stretch>
        </p:blipFill>
        <p:spPr bwMode="auto">
          <a:xfrm>
            <a:off x="7812360" y="188640"/>
            <a:ext cx="1152128" cy="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085184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Учебники с тестами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099208" cy="468052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56612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Тесты, привязанные к модулям (главам) учебника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Пример: </a:t>
            </a:r>
            <a:r>
              <a:rPr lang="en-US" sz="1200" dirty="0" smtClean="0">
                <a:hlinkClick r:id="rId4"/>
              </a:rPr>
              <a:t>https://biblio-online.ru/book/0DFFF3DF-1B11-4580-9C97-9CFDB0A409A4/osnovy-medicinskih-znaniy-i-zdorovogo-obraza-zhizni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Стрелка вправо 7"/>
          <p:cNvSpPr/>
          <p:nvPr/>
        </p:nvSpPr>
        <p:spPr>
          <a:xfrm rot="11914343">
            <a:off x="7472564" y="2278670"/>
            <a:ext cx="962130" cy="2844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733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1723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Учебники с тестами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2008" y="5949280"/>
            <a:ext cx="907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Разные виды и формы вопросов</a:t>
            </a:r>
            <a:endParaRPr lang="ru-RU" sz="2000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960440" cy="490583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0648"/>
            <a:ext cx="4177420" cy="49685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996952"/>
            <a:ext cx="5491626" cy="237152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733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Обратная связь с учебными материалами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2008" y="6021288"/>
            <a:ext cx="9071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результатам теста система рекомендует конкретные страницы книги для изучения</a:t>
            </a:r>
            <a:endParaRPr lang="ru-RU" sz="2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65196"/>
            <a:ext cx="5832648" cy="409769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3155" y="332656"/>
            <a:ext cx="4393856" cy="223224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7630203">
            <a:off x="5639572" y="2344128"/>
            <a:ext cx="962130" cy="2844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653136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Групповая работа со студентами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50851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Студенты выбирают «своего» преподавателя и делятся результатами тестов.</a:t>
            </a:r>
          </a:p>
          <a:p>
            <a:r>
              <a:rPr lang="ru-RU" sz="2000" b="1" dirty="0" smtClean="0"/>
              <a:t>	Результаты – импортируются в </a:t>
            </a:r>
            <a:r>
              <a:rPr lang="en-US" sz="2000" b="1" dirty="0" smtClean="0"/>
              <a:t>LMS</a:t>
            </a:r>
            <a:r>
              <a:rPr lang="ru-RU" sz="2000" b="1" dirty="0" smtClean="0"/>
              <a:t> - систему </a:t>
            </a:r>
          </a:p>
          <a:p>
            <a:r>
              <a:rPr lang="ru-RU" sz="2000" b="1" dirty="0" smtClean="0"/>
              <a:t>		Преподаватель – адаптирует учебный процесс.</a:t>
            </a:r>
          </a:p>
          <a:p>
            <a:r>
              <a:rPr lang="ru-RU" sz="2000" b="1" dirty="0" smtClean="0"/>
              <a:t>				В будущем – сам создает тесты.</a:t>
            </a:r>
          </a:p>
          <a:p>
            <a:r>
              <a:rPr lang="ru-RU" sz="2000" b="1" dirty="0" smtClean="0"/>
              <a:t>			</a:t>
            </a:r>
            <a:endParaRPr lang="ru-RU" sz="20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80" y="116632"/>
            <a:ext cx="4509823" cy="31683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28800"/>
            <a:ext cx="6934235" cy="296868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 rot="20988523">
            <a:off x="1205197" y="4159946"/>
            <a:ext cx="962130" cy="2844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085184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Персонализация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обучения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504" y="5602014"/>
            <a:ext cx="4229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000" b="1" dirty="0" smtClean="0"/>
              <a:t>Переход к адаптивному обучению…</a:t>
            </a:r>
            <a:endParaRPr lang="ru-RU" sz="20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08602" cy="19442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47664" y="393305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Персональные рекомендации разных учебных и практических материалов каждому студенту</a:t>
            </a:r>
            <a:endParaRPr lang="ru-RU" b="1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4088196" cy="316835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9552" y="249289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Рекомендации преподавателю,</a:t>
            </a:r>
          </a:p>
          <a:p>
            <a:r>
              <a:rPr lang="ru-RU" b="1" dirty="0" smtClean="0"/>
              <a:t>формирование индивидуальной РПД и траектории обучения </a:t>
            </a:r>
          </a:p>
          <a:p>
            <a:r>
              <a:rPr lang="ru-RU" b="1" dirty="0" smtClean="0"/>
              <a:t>группы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445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7504" y="55172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Не только в помощь студентам.</a:t>
            </a:r>
          </a:p>
          <a:p>
            <a:r>
              <a:rPr lang="ru-RU" sz="2000" b="1" dirty="0" smtClean="0">
                <a:cs typeface="Arial" pitchFamily="34" charset="0"/>
              </a:rPr>
              <a:t>		Конкурс «Кто лучше знает Историю?»</a:t>
            </a:r>
          </a:p>
          <a:p>
            <a:r>
              <a:rPr lang="ru-RU" sz="2000" b="1" dirty="0" smtClean="0">
                <a:cs typeface="Arial" pitchFamily="34" charset="0"/>
              </a:rPr>
              <a:t>			С отправкой результатов в библиотеку.</a:t>
            </a:r>
          </a:p>
          <a:p>
            <a:r>
              <a:rPr lang="en-US" sz="1200" b="1" dirty="0" smtClean="0">
                <a:cs typeface="Arial" pitchFamily="34" charset="0"/>
                <a:hlinkClick r:id="rId2"/>
              </a:rPr>
              <a:t>https://biblio-online.ru/book/D4595836-3F2E-4239-95EE-D11BF9007402/istoriya-rossii-dlya-tehnicheskih-vuzov</a:t>
            </a:r>
            <a:r>
              <a:rPr lang="ru-RU" sz="1200" b="1" dirty="0" smtClean="0">
                <a:cs typeface="Arial" pitchFamily="34" charset="0"/>
              </a:rPr>
              <a:t> </a:t>
            </a: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11" y="404664"/>
            <a:ext cx="6721037" cy="44644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20688"/>
            <a:ext cx="3168352" cy="457323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511712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Тесты – в помощь библиотекарю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869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75708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Пополнение фонда частными лицами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97600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ТРЕБУЕТСЯ ПЛАТНОЕ ПОДКЛЮЧЕНИЕ К ЭБС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https://biblio-online.ru/gift_certificates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8" name="Picture 7" descr="donate-book-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514600" cy="70485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1484784"/>
            <a:ext cx="8527933" cy="295232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2545879">
            <a:off x="7535290" y="3278399"/>
            <a:ext cx="93610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4869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41058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Легендарные книги в свободном доступе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6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13" name="TextBox 4"/>
          <p:cNvSpPr txBox="1"/>
          <p:nvPr/>
        </p:nvSpPr>
        <p:spPr>
          <a:xfrm>
            <a:off x="0" y="5013176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/>
            <a:r>
              <a:rPr lang="ru-RU" b="1" dirty="0" smtClean="0"/>
              <a:t>Бесплатный раздел ЭБС для всех учебных заведений.</a:t>
            </a:r>
          </a:p>
          <a:p>
            <a:pPr marL="514350" indent="-514350" algn="just"/>
            <a:endParaRPr lang="ru-RU" b="1" dirty="0" smtClean="0"/>
          </a:p>
          <a:p>
            <a:pPr marL="514350" indent="-514350" algn="just"/>
            <a:r>
              <a:rPr lang="ru-RU" b="1" dirty="0" smtClean="0"/>
              <a:t>	Сотни учебных и научных изданий от Основателей наук…</a:t>
            </a:r>
          </a:p>
          <a:p>
            <a:pPr marL="514350" indent="-514350" algn="just"/>
            <a:r>
              <a:rPr lang="ru-RU" b="1" dirty="0" smtClean="0"/>
              <a:t>		Серия «Читаем в оригинале»…</a:t>
            </a:r>
          </a:p>
          <a:p>
            <a:pPr marL="514350" indent="-514350" algn="just"/>
            <a:endParaRPr lang="ru-RU" b="1" dirty="0" smtClean="0"/>
          </a:p>
          <a:p>
            <a:pPr marL="514350" indent="-514350" algn="just"/>
            <a:r>
              <a:rPr lang="en-US" b="1" dirty="0" smtClean="0">
                <a:hlinkClick r:id="rId3"/>
              </a:rPr>
              <a:t>https://biblio-online.ru/free-books</a:t>
            </a:r>
            <a:r>
              <a:rPr lang="ru-RU" b="1" dirty="0" smtClean="0"/>
              <a:t>  - описание и договор на безвозмездное подключение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301888"/>
            <a:ext cx="7848872" cy="413522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9449332">
            <a:off x="2220698" y="1337410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442782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Как понять – подходит ли Вам ЭБС Юрайт?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3848" y="804768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www.biblio-online.ru</a:t>
            </a:r>
            <a:r>
              <a:rPr lang="en-US" b="1" dirty="0" smtClean="0"/>
              <a:t>  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Зайти и посмотреть. Все книги доступны для ознакомления</a:t>
            </a:r>
          </a:p>
          <a:p>
            <a:endParaRPr lang="ru-RU" b="1" dirty="0" smtClean="0"/>
          </a:p>
          <a:p>
            <a:r>
              <a:rPr lang="ru-RU" b="1" dirty="0" smtClean="0"/>
              <a:t>Прислать список дисциплин для подбора литературы</a:t>
            </a:r>
          </a:p>
          <a:p>
            <a:endParaRPr lang="ru-RU" b="1" dirty="0" smtClean="0"/>
          </a:p>
          <a:p>
            <a:r>
              <a:rPr lang="ru-RU" b="1" dirty="0" smtClean="0"/>
              <a:t>Заказать тестовый доступ на </a:t>
            </a:r>
            <a:r>
              <a:rPr lang="en-US" b="1" dirty="0" smtClean="0">
                <a:hlinkClick r:id="rId4"/>
              </a:rPr>
              <a:t>vuz@urait.ru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ru-RU" b="1" dirty="0" smtClean="0"/>
              <a:t>Подключить бесплатный раздел </a:t>
            </a:r>
          </a:p>
          <a:p>
            <a:r>
              <a:rPr lang="en-US" sz="1200" b="1" dirty="0" smtClean="0">
                <a:hlinkClick r:id="rId5"/>
              </a:rPr>
              <a:t>https://biblio-online.ru/free-books</a:t>
            </a:r>
            <a:r>
              <a:rPr lang="ru-RU" sz="1200" b="1" dirty="0" smtClean="0"/>
              <a:t>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2919239" cy="412510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522920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Издательство «Юрайт»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hlinkClick r:id="rId7"/>
              </a:rPr>
              <a:t> www.urait.ru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	+7(495) 744-00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отдел по работе с учебными заведениями:</a:t>
            </a:r>
          </a:p>
          <a:p>
            <a:pPr algn="r"/>
            <a:r>
              <a:rPr lang="en-US" sz="1600" b="1" dirty="0" smtClean="0">
                <a:latin typeface="Arial" pitchFamily="34" charset="0"/>
                <a:cs typeface="Arial" pitchFamily="34" charset="0"/>
                <a:hlinkClick r:id="rId4"/>
              </a:rPr>
              <a:t>vuz@urait.ru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8282"/>
            <a:ext cx="9144001" cy="59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4653"/>
            <a:ext cx="9144000" cy="51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021288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библиотеки - к образовательной платформе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053226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www.biblio-online.ru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копии печатной книги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6745825" cy="360040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76672"/>
            <a:ext cx="1739799" cy="257748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068960"/>
            <a:ext cx="1745552" cy="2626424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908720"/>
            <a:ext cx="1726121" cy="2606993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140968"/>
            <a:ext cx="1722882" cy="2623185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5301208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Качественные изменения учебных материалов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187624" y="548680"/>
          <a:ext cx="64807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11560" y="2780928"/>
          <a:ext cx="77048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67944" y="476672"/>
            <a:ext cx="922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Было: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2276872"/>
            <a:ext cx="1107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Сейчас: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805264"/>
            <a:ext cx="684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 копии печатной книги в ЭБС  </a:t>
            </a:r>
          </a:p>
          <a:p>
            <a:r>
              <a:rPr lang="ru-RU" b="1" dirty="0"/>
              <a:t>	</a:t>
            </a:r>
            <a:r>
              <a:rPr lang="ru-RU" b="1" dirty="0" smtClean="0"/>
              <a:t>		- к электронному учебному материалу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5229200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Дополнительные материалы к учебнику в ЭБС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pic>
        <p:nvPicPr>
          <p:cNvPr id="19458" name="Picture 2" descr="ÐÐ°ÑÑÐ¸Ð½ÐºÐ¸ Ð¿Ð¾ Ð·Ð°Ð¿ÑÐ¾ÑÑ Ð¾Ð·Ð²ÑÑ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1800200" cy="1800200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¼Ð¾Ñ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0648"/>
            <a:ext cx="3679610" cy="20162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462" name="Picture 6" descr="ÐÐ°ÑÑÐ¸Ð½ÐºÐ¸ Ð¿Ð¾ Ð·Ð°Ð¿ÑÐ¾ÑÑ ÑÑÐµÐ¼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72816"/>
            <a:ext cx="2585310" cy="26907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982" y="2461757"/>
            <a:ext cx="5115465" cy="53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212976"/>
            <a:ext cx="2449064" cy="172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0" y="573325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Масштабируемые иллюстрации, звуковые фрагменты, презентации и комментарии от авторов, интеллектуальное озвучивание текстов (</a:t>
            </a:r>
            <a:r>
              <a:rPr lang="ru-RU" b="1" dirty="0" err="1" smtClean="0"/>
              <a:t>аудиоформат</a:t>
            </a:r>
            <a:r>
              <a:rPr lang="ru-RU" b="1" dirty="0" smtClean="0"/>
              <a:t> учебников)…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837202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видеоматериалов в ЭБС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6632"/>
            <a:ext cx="6048672" cy="174739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340768"/>
            <a:ext cx="4755679" cy="242127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22782"/>
            <a:ext cx="3888432" cy="319039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468786"/>
            <a:ext cx="4450399" cy="212045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3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4108" name="AutoShape 1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6117307" cy="213268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702" y="1196752"/>
            <a:ext cx="6401690" cy="3384376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 rot="11914343">
            <a:off x="5024292" y="550479"/>
            <a:ext cx="962130" cy="2844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708920"/>
            <a:ext cx="2161241" cy="12013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77072"/>
            <a:ext cx="2201821" cy="123213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293096"/>
            <a:ext cx="2193533" cy="123489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221088"/>
            <a:ext cx="2199058" cy="12266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www.biblio-online.ru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медиаучебнику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5949280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Уже более тысячи книг. Лекции, кейсы, примеры, эксперименты, комментарии…</a:t>
            </a:r>
          </a:p>
          <a:p>
            <a:r>
              <a:rPr lang="ru-RU" sz="1000" b="1" dirty="0" smtClean="0">
                <a:hlinkClick r:id="rId10"/>
              </a:rPr>
              <a:t>Пример: </a:t>
            </a:r>
            <a:r>
              <a:rPr lang="en-US" sz="1000" b="1" dirty="0" smtClean="0">
                <a:hlinkClick r:id="rId10"/>
              </a:rPr>
              <a:t>https://biblio-online.ru/book/88712D63-7F11-4656-AC46-0382875E34CB/astronomiya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5661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22920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Подготовиться к сессии заранее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X:\ОБМЕН\Кудинов\от Вадима\фото для презентации\LOGO_vector_alpha.png"/>
          <p:cNvPicPr>
            <a:picLocks noChangeAspect="1" noChangeArrowheads="1"/>
          </p:cNvPicPr>
          <p:nvPr/>
        </p:nvPicPr>
        <p:blipFill>
          <a:blip r:embed="rId2" cstate="print"/>
          <a:srcRect l="19247"/>
          <a:stretch>
            <a:fillRect/>
          </a:stretch>
        </p:blipFill>
        <p:spPr bwMode="auto">
          <a:xfrm>
            <a:off x="8360812" y="188640"/>
            <a:ext cx="603676" cy="12483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07504" y="57332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Система тестирования и проверки знаний</a:t>
            </a:r>
            <a:endParaRPr lang="ru-RU" sz="2000" b="1" dirty="0"/>
          </a:p>
        </p:txBody>
      </p:sp>
      <p:sp>
        <p:nvSpPr>
          <p:cNvPr id="5122" name="AutoShape 2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ÐÐ¾Ð±Ð¸Ð»ÑÐ½Ð¾Ðµ Ð¿ÑÐ¸Ð»Ð¾Ð¶ÐµÐ½Ð¸Ðµ 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X:\Ико Юрайт\Исполнительная служба\Кудинов\save\Презентации\заготовки\FHS-968-version1-priji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112" y="332656"/>
            <a:ext cx="7148304" cy="4760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275</Words>
  <Application>Microsoft Office PowerPoint</Application>
  <PresentationFormat>Экран (4:3)</PresentationFormat>
  <Paragraphs>77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Kudinov</dc:creator>
  <cp:lastModifiedBy>Kudinov</cp:lastModifiedBy>
  <cp:revision>229</cp:revision>
  <dcterms:created xsi:type="dcterms:W3CDTF">2018-06-13T11:39:30Z</dcterms:created>
  <dcterms:modified xsi:type="dcterms:W3CDTF">2018-11-01T09:48:11Z</dcterms:modified>
</cp:coreProperties>
</file>