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2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3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4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5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6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8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88" r:id="rId5"/>
    <p:sldMasterId id="2147483696" r:id="rId6"/>
    <p:sldMasterId id="2147483724" r:id="rId7"/>
    <p:sldMasterId id="2147483732" r:id="rId8"/>
    <p:sldMasterId id="2147483740" r:id="rId9"/>
    <p:sldMasterId id="2147483716" r:id="rId10"/>
    <p:sldMasterId id="2147483751" r:id="rId11"/>
    <p:sldMasterId id="2147483764" r:id="rId12"/>
    <p:sldMasterId id="2147483770" r:id="rId13"/>
    <p:sldMasterId id="2147483780" r:id="rId14"/>
    <p:sldMasterId id="2147483792" r:id="rId15"/>
    <p:sldMasterId id="2147483809" r:id="rId16"/>
    <p:sldMasterId id="2147483820" r:id="rId17"/>
    <p:sldMasterId id="2147483826" r:id="rId18"/>
    <p:sldMasterId id="2147483834" r:id="rId19"/>
    <p:sldMasterId id="2147483841" r:id="rId20"/>
    <p:sldMasterId id="2147483850" r:id="rId21"/>
    <p:sldMasterId id="2147483875" r:id="rId22"/>
  </p:sldMasterIdLst>
  <p:notesMasterIdLst>
    <p:notesMasterId r:id="rId35"/>
  </p:notesMasterIdLst>
  <p:handoutMasterIdLst>
    <p:handoutMasterId r:id="rId36"/>
  </p:handoutMasterIdLst>
  <p:sldIdLst>
    <p:sldId id="1165" r:id="rId23"/>
    <p:sldId id="1116" r:id="rId24"/>
    <p:sldId id="1163" r:id="rId25"/>
    <p:sldId id="466" r:id="rId26"/>
    <p:sldId id="1141" r:id="rId27"/>
    <p:sldId id="1123" r:id="rId28"/>
    <p:sldId id="1124" r:id="rId29"/>
    <p:sldId id="1125" r:id="rId30"/>
    <p:sldId id="1072" r:id="rId31"/>
    <p:sldId id="950" r:id="rId32"/>
    <p:sldId id="1162" r:id="rId33"/>
    <p:sldId id="1164" r:id="rId34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08A46F"/>
    <a:srgbClr val="0F6B74"/>
    <a:srgbClr val="375C82"/>
    <a:srgbClr val="E6E6E6"/>
    <a:srgbClr val="ABC7E3"/>
    <a:srgbClr val="EBEBEB"/>
    <a:srgbClr val="D2C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6412" autoAdjust="0"/>
  </p:normalViewPr>
  <p:slideViewPr>
    <p:cSldViewPr>
      <p:cViewPr varScale="1">
        <p:scale>
          <a:sx n="116" d="100"/>
          <a:sy n="116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2264"/>
    </p:cViewPr>
  </p:sorterViewPr>
  <p:notesViewPr>
    <p:cSldViewPr>
      <p:cViewPr varScale="1">
        <p:scale>
          <a:sx n="70" d="100"/>
          <a:sy n="70" d="100"/>
        </p:scale>
        <p:origin x="-32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4.xml"/><Relationship Id="rId39" Type="http://schemas.openxmlformats.org/officeDocument/2006/relationships/viewProps" Target="viewProps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F282D-B117-2B43-AF0C-2DEDB98D9A1C}" type="doc">
      <dgm:prSet loTypeId="urn:microsoft.com/office/officeart/2009/3/layout/CircleRelationship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824DD63-BC13-F74C-BFC4-249A61B6DD2C}">
      <dgm:prSet phldrT="[Text]" custT="1"/>
      <dgm:spPr/>
      <dgm:t>
        <a:bodyPr/>
        <a:lstStyle/>
        <a:p>
          <a:r>
            <a:rPr lang="ru-RU" sz="1800" b="1" dirty="0"/>
            <a:t>Предметные рубрики</a:t>
          </a:r>
          <a:endParaRPr lang="en-US" sz="1800" b="1" dirty="0"/>
        </a:p>
      </dgm:t>
    </dgm:pt>
    <dgm:pt modelId="{9E1E9D40-7258-4244-A104-4BDF971CA93A}" type="parTrans" cxnId="{4F1ACB37-55AD-1B48-B16D-FE119A9A7D2B}">
      <dgm:prSet/>
      <dgm:spPr/>
      <dgm:t>
        <a:bodyPr/>
        <a:lstStyle/>
        <a:p>
          <a:endParaRPr lang="en-US"/>
        </a:p>
      </dgm:t>
    </dgm:pt>
    <dgm:pt modelId="{6154A9F0-3D22-9F4E-ADDC-FEAF89FF67A1}" type="sibTrans" cxnId="{4F1ACB37-55AD-1B48-B16D-FE119A9A7D2B}">
      <dgm:prSet/>
      <dgm:spPr/>
      <dgm:t>
        <a:bodyPr/>
        <a:lstStyle/>
        <a:p>
          <a:endParaRPr lang="en-US"/>
        </a:p>
      </dgm:t>
    </dgm:pt>
    <dgm:pt modelId="{71A309A0-6908-7E49-B65A-CCC488967706}">
      <dgm:prSet phldrT="[Text]" custT="1"/>
      <dgm:spPr/>
      <dgm:t>
        <a:bodyPr/>
        <a:lstStyle/>
        <a:p>
          <a:r>
            <a:rPr lang="ru-RU" sz="1400" b="1" dirty="0"/>
            <a:t>Название статьи</a:t>
          </a:r>
          <a:endParaRPr lang="en-US" sz="1400" b="1" dirty="0"/>
        </a:p>
      </dgm:t>
    </dgm:pt>
    <dgm:pt modelId="{485E2AA3-57A1-F045-8CCE-89CE9885AB36}" type="parTrans" cxnId="{721E067E-FBD3-324D-8427-F3FAADB6A7EB}">
      <dgm:prSet/>
      <dgm:spPr/>
      <dgm:t>
        <a:bodyPr/>
        <a:lstStyle/>
        <a:p>
          <a:endParaRPr lang="en-US"/>
        </a:p>
      </dgm:t>
    </dgm:pt>
    <dgm:pt modelId="{F31FEBEE-7B70-4F41-8775-B57AB998292F}" type="sibTrans" cxnId="{721E067E-FBD3-324D-8427-F3FAADB6A7EB}">
      <dgm:prSet/>
      <dgm:spPr/>
      <dgm:t>
        <a:bodyPr/>
        <a:lstStyle/>
        <a:p>
          <a:endParaRPr lang="en-US"/>
        </a:p>
      </dgm:t>
    </dgm:pt>
    <dgm:pt modelId="{C7887FDE-B004-8547-9D09-418DEFE11C0D}">
      <dgm:prSet phldrT="[Text]" custT="1"/>
      <dgm:spPr/>
      <dgm:t>
        <a:bodyPr/>
        <a:lstStyle/>
        <a:p>
          <a:r>
            <a:rPr lang="ru-RU" sz="1200" b="1" dirty="0"/>
            <a:t>Ключевые слова автора</a:t>
          </a:r>
          <a:endParaRPr lang="en-US" sz="1200" b="1" dirty="0"/>
        </a:p>
      </dgm:t>
    </dgm:pt>
    <dgm:pt modelId="{DF3A0135-8C0B-EF4B-8DC9-9CC56C9FAE09}" type="parTrans" cxnId="{8FFA539A-0F62-2C42-8B9A-8A1F2F2903D8}">
      <dgm:prSet/>
      <dgm:spPr/>
      <dgm:t>
        <a:bodyPr/>
        <a:lstStyle/>
        <a:p>
          <a:endParaRPr lang="en-US"/>
        </a:p>
      </dgm:t>
    </dgm:pt>
    <dgm:pt modelId="{37EC15B8-B85D-1241-BD48-5D7ECAF2BC8B}" type="sibTrans" cxnId="{8FFA539A-0F62-2C42-8B9A-8A1F2F2903D8}">
      <dgm:prSet/>
      <dgm:spPr/>
      <dgm:t>
        <a:bodyPr/>
        <a:lstStyle/>
        <a:p>
          <a:endParaRPr lang="en-US"/>
        </a:p>
      </dgm:t>
    </dgm:pt>
    <dgm:pt modelId="{B4ADBDA5-3223-BE4D-9E3B-450AD1ABA6EA}">
      <dgm:prSet custT="1"/>
      <dgm:spPr/>
      <dgm:t>
        <a:bodyPr/>
        <a:lstStyle/>
        <a:p>
          <a:r>
            <a:rPr lang="ru-RU" sz="1600" b="1" dirty="0"/>
            <a:t>Рефераты</a:t>
          </a:r>
          <a:endParaRPr lang="en-US" sz="1800" b="1" dirty="0"/>
        </a:p>
      </dgm:t>
    </dgm:pt>
    <dgm:pt modelId="{1C10ECAD-F233-5B43-B313-4CDFB973CCDB}" type="parTrans" cxnId="{8DD6E0CA-48DB-3B4F-AEE7-5C6CA8193E31}">
      <dgm:prSet/>
      <dgm:spPr/>
      <dgm:t>
        <a:bodyPr/>
        <a:lstStyle/>
        <a:p>
          <a:endParaRPr lang="en-US"/>
        </a:p>
      </dgm:t>
    </dgm:pt>
    <dgm:pt modelId="{E176228D-C571-C346-B784-9701D2528405}" type="sibTrans" cxnId="{8DD6E0CA-48DB-3B4F-AEE7-5C6CA8193E31}">
      <dgm:prSet/>
      <dgm:spPr/>
      <dgm:t>
        <a:bodyPr/>
        <a:lstStyle/>
        <a:p>
          <a:endParaRPr lang="en-US"/>
        </a:p>
      </dgm:t>
    </dgm:pt>
    <dgm:pt modelId="{17BDACC7-0610-CC4D-8B7E-A6786417B8B5}">
      <dgm:prSet/>
      <dgm:spPr/>
      <dgm:t>
        <a:bodyPr/>
        <a:lstStyle/>
        <a:p>
          <a:r>
            <a:rPr lang="ru-RU" b="1" dirty="0"/>
            <a:t>Полный текст</a:t>
          </a:r>
          <a:endParaRPr lang="en-US" b="1" dirty="0"/>
        </a:p>
      </dgm:t>
    </dgm:pt>
    <dgm:pt modelId="{DA650BF2-9F88-E146-BF40-90F46B8CCF01}" type="parTrans" cxnId="{D8C750DC-6461-4C49-A074-062D2B4B8BAA}">
      <dgm:prSet/>
      <dgm:spPr/>
      <dgm:t>
        <a:bodyPr/>
        <a:lstStyle/>
        <a:p>
          <a:endParaRPr lang="en-US"/>
        </a:p>
      </dgm:t>
    </dgm:pt>
    <dgm:pt modelId="{4E5C180D-5635-8D48-9271-9AA9CD100E78}" type="sibTrans" cxnId="{D8C750DC-6461-4C49-A074-062D2B4B8BAA}">
      <dgm:prSet/>
      <dgm:spPr/>
      <dgm:t>
        <a:bodyPr/>
        <a:lstStyle/>
        <a:p>
          <a:endParaRPr lang="en-US"/>
        </a:p>
      </dgm:t>
    </dgm:pt>
    <dgm:pt modelId="{87C14683-976E-344B-9BC7-A2A5C35060AA}" type="pres">
      <dgm:prSet presAssocID="{ED8F282D-B117-2B43-AF0C-2DEDB98D9A1C}" presName="Name0" presStyleCnt="0">
        <dgm:presLayoutVars>
          <dgm:chMax val="1"/>
          <dgm:chPref val="1"/>
        </dgm:presLayoutVars>
      </dgm:prSet>
      <dgm:spPr/>
    </dgm:pt>
    <dgm:pt modelId="{193AB22F-7021-DB4A-864F-22A77835D8E8}" type="pres">
      <dgm:prSet presAssocID="{9824DD63-BC13-F74C-BFC4-249A61B6DD2C}" presName="Parent" presStyleLbl="node0" presStyleIdx="0" presStyleCnt="1" custScaleX="131092" custScaleY="136103" custLinFactNeighborX="-530" custLinFactNeighborY="-396">
        <dgm:presLayoutVars>
          <dgm:chMax val="5"/>
          <dgm:chPref val="5"/>
        </dgm:presLayoutVars>
      </dgm:prSet>
      <dgm:spPr/>
    </dgm:pt>
    <dgm:pt modelId="{EEAF20FF-4BF4-504D-A9F4-6E4ECFBE4681}" type="pres">
      <dgm:prSet presAssocID="{9824DD63-BC13-F74C-BFC4-249A61B6DD2C}" presName="Accent1" presStyleLbl="node1" presStyleIdx="0" presStyleCnt="17"/>
      <dgm:spPr/>
    </dgm:pt>
    <dgm:pt modelId="{D1EF00C6-C50E-9642-AF5F-7DAD661A206C}" type="pres">
      <dgm:prSet presAssocID="{9824DD63-BC13-F74C-BFC4-249A61B6DD2C}" presName="Accent2" presStyleLbl="node1" presStyleIdx="1" presStyleCnt="17"/>
      <dgm:spPr/>
    </dgm:pt>
    <dgm:pt modelId="{3582A66E-2C0D-F84D-B9E2-AE21B021C973}" type="pres">
      <dgm:prSet presAssocID="{9824DD63-BC13-F74C-BFC4-249A61B6DD2C}" presName="Accent3" presStyleLbl="node1" presStyleIdx="2" presStyleCnt="17"/>
      <dgm:spPr/>
    </dgm:pt>
    <dgm:pt modelId="{85530BBA-E97A-2B43-88C1-D4E7E8422326}" type="pres">
      <dgm:prSet presAssocID="{9824DD63-BC13-F74C-BFC4-249A61B6DD2C}" presName="Accent4" presStyleLbl="node1" presStyleIdx="3" presStyleCnt="17"/>
      <dgm:spPr/>
    </dgm:pt>
    <dgm:pt modelId="{CD049C0A-8D0A-9746-A25E-BA65FE8259AA}" type="pres">
      <dgm:prSet presAssocID="{9824DD63-BC13-F74C-BFC4-249A61B6DD2C}" presName="Accent5" presStyleLbl="node1" presStyleIdx="4" presStyleCnt="17"/>
      <dgm:spPr/>
    </dgm:pt>
    <dgm:pt modelId="{C2CF57CD-50E5-644D-8BF2-07888D4510CF}" type="pres">
      <dgm:prSet presAssocID="{9824DD63-BC13-F74C-BFC4-249A61B6DD2C}" presName="Accent6" presStyleLbl="node1" presStyleIdx="5" presStyleCnt="17"/>
      <dgm:spPr/>
    </dgm:pt>
    <dgm:pt modelId="{953913AB-527C-F245-BD7E-6BFA400F759A}" type="pres">
      <dgm:prSet presAssocID="{71A309A0-6908-7E49-B65A-CCC488967706}" presName="Child1" presStyleLbl="node1" presStyleIdx="6" presStyleCnt="17" custScaleX="163352" custScaleY="162931" custLinFactNeighborX="-26964" custLinFactNeighborY="-23322">
        <dgm:presLayoutVars>
          <dgm:chMax val="0"/>
          <dgm:chPref val="0"/>
        </dgm:presLayoutVars>
      </dgm:prSet>
      <dgm:spPr/>
    </dgm:pt>
    <dgm:pt modelId="{CEAFB7AB-4097-9A41-B00A-ECE288B72E9C}" type="pres">
      <dgm:prSet presAssocID="{71A309A0-6908-7E49-B65A-CCC488967706}" presName="Accent7" presStyleCnt="0"/>
      <dgm:spPr/>
    </dgm:pt>
    <dgm:pt modelId="{28AD03C7-A2BC-874F-B3FE-851CCD089B18}" type="pres">
      <dgm:prSet presAssocID="{71A309A0-6908-7E49-B65A-CCC488967706}" presName="AccentHold1" presStyleLbl="node1" presStyleIdx="7" presStyleCnt="17"/>
      <dgm:spPr/>
    </dgm:pt>
    <dgm:pt modelId="{21E76239-0B56-5244-AC12-B8AD93F70AEE}" type="pres">
      <dgm:prSet presAssocID="{71A309A0-6908-7E49-B65A-CCC488967706}" presName="Accent8" presStyleCnt="0"/>
      <dgm:spPr/>
    </dgm:pt>
    <dgm:pt modelId="{F2787063-E9C6-7247-A413-233F10BE2CBB}" type="pres">
      <dgm:prSet presAssocID="{71A309A0-6908-7E49-B65A-CCC488967706}" presName="AccentHold2" presStyleLbl="node1" presStyleIdx="8" presStyleCnt="17"/>
      <dgm:spPr/>
    </dgm:pt>
    <dgm:pt modelId="{A87B923A-9A61-694D-B21C-1F8C3B3F0CEC}" type="pres">
      <dgm:prSet presAssocID="{C7887FDE-B004-8547-9D09-418DEFE11C0D}" presName="Child2" presStyleLbl="node1" presStyleIdx="9" presStyleCnt="17" custScaleX="165363" custScaleY="163994" custLinFactNeighborX="-48853" custLinFactNeighborY="1842">
        <dgm:presLayoutVars>
          <dgm:chMax val="0"/>
          <dgm:chPref val="0"/>
        </dgm:presLayoutVars>
      </dgm:prSet>
      <dgm:spPr/>
    </dgm:pt>
    <dgm:pt modelId="{6C0DA3E2-C305-E543-8663-BD75235B740D}" type="pres">
      <dgm:prSet presAssocID="{C7887FDE-B004-8547-9D09-418DEFE11C0D}" presName="Accent9" presStyleCnt="0"/>
      <dgm:spPr/>
    </dgm:pt>
    <dgm:pt modelId="{E1AE236D-A10A-1B47-9EF6-981161EFAD88}" type="pres">
      <dgm:prSet presAssocID="{C7887FDE-B004-8547-9D09-418DEFE11C0D}" presName="AccentHold1" presStyleLbl="node1" presStyleIdx="10" presStyleCnt="17" custLinFactNeighborX="-4623" custLinFactNeighborY="52739"/>
      <dgm:spPr/>
    </dgm:pt>
    <dgm:pt modelId="{45A419A6-AF64-B343-B90B-C250AA2CE142}" type="pres">
      <dgm:prSet presAssocID="{C7887FDE-B004-8547-9D09-418DEFE11C0D}" presName="Accent10" presStyleCnt="0"/>
      <dgm:spPr/>
    </dgm:pt>
    <dgm:pt modelId="{C4E3DE64-201F-7548-BE1A-FB7B93F20884}" type="pres">
      <dgm:prSet presAssocID="{C7887FDE-B004-8547-9D09-418DEFE11C0D}" presName="AccentHold2" presStyleLbl="node1" presStyleIdx="11" presStyleCnt="17"/>
      <dgm:spPr/>
    </dgm:pt>
    <dgm:pt modelId="{4656761A-59CF-E944-9145-5CA52836E6A7}" type="pres">
      <dgm:prSet presAssocID="{C7887FDE-B004-8547-9D09-418DEFE11C0D}" presName="Accent11" presStyleCnt="0"/>
      <dgm:spPr/>
    </dgm:pt>
    <dgm:pt modelId="{18E0A107-2A7A-3446-B51B-FD9406EDB22D}" type="pres">
      <dgm:prSet presAssocID="{C7887FDE-B004-8547-9D09-418DEFE11C0D}" presName="AccentHold3" presStyleLbl="node1" presStyleIdx="12" presStyleCnt="17"/>
      <dgm:spPr/>
    </dgm:pt>
    <dgm:pt modelId="{37E55DF0-516C-3343-9F1D-41B2976A33CE}" type="pres">
      <dgm:prSet presAssocID="{B4ADBDA5-3223-BE4D-9E3B-450AD1ABA6EA}" presName="Child3" presStyleLbl="node1" presStyleIdx="13" presStyleCnt="17" custScaleX="159489" custScaleY="165669" custLinFactNeighborX="-95455" custLinFactNeighborY="17124">
        <dgm:presLayoutVars>
          <dgm:chMax val="0"/>
          <dgm:chPref val="0"/>
        </dgm:presLayoutVars>
      </dgm:prSet>
      <dgm:spPr/>
    </dgm:pt>
    <dgm:pt modelId="{B4E0EFBB-CD49-2B44-A5F9-F2428C608D95}" type="pres">
      <dgm:prSet presAssocID="{B4ADBDA5-3223-BE4D-9E3B-450AD1ABA6EA}" presName="Accent12" presStyleCnt="0"/>
      <dgm:spPr/>
    </dgm:pt>
    <dgm:pt modelId="{BC4A0F2B-C08E-0D43-B982-3631FEE4FC02}" type="pres">
      <dgm:prSet presAssocID="{B4ADBDA5-3223-BE4D-9E3B-450AD1ABA6EA}" presName="AccentHold1" presStyleLbl="node1" presStyleIdx="14" presStyleCnt="17"/>
      <dgm:spPr/>
    </dgm:pt>
    <dgm:pt modelId="{6A231C11-BDE9-B74F-B37A-5AC0CEE0C94D}" type="pres">
      <dgm:prSet presAssocID="{17BDACC7-0610-CC4D-8B7E-A6786417B8B5}" presName="Child4" presStyleLbl="node1" presStyleIdx="15" presStyleCnt="17" custScaleX="64998" custScaleY="64998" custLinFactNeighborX="-29807" custLinFactNeighborY="-17993">
        <dgm:presLayoutVars>
          <dgm:chMax val="0"/>
          <dgm:chPref val="0"/>
        </dgm:presLayoutVars>
      </dgm:prSet>
      <dgm:spPr/>
    </dgm:pt>
    <dgm:pt modelId="{70A17897-79B2-A740-8137-BA7EEFEE4DB2}" type="pres">
      <dgm:prSet presAssocID="{17BDACC7-0610-CC4D-8B7E-A6786417B8B5}" presName="Accent13" presStyleCnt="0"/>
      <dgm:spPr/>
    </dgm:pt>
    <dgm:pt modelId="{7EFFF62E-3D44-5C48-92C7-EA627C7157AA}" type="pres">
      <dgm:prSet presAssocID="{17BDACC7-0610-CC4D-8B7E-A6786417B8B5}" presName="AccentHold1" presStyleLbl="node1" presStyleIdx="16" presStyleCnt="17"/>
      <dgm:spPr/>
    </dgm:pt>
  </dgm:ptLst>
  <dgm:cxnLst>
    <dgm:cxn modelId="{8753F61F-44EB-6E4B-A1C6-4FEE9CBE7F05}" type="presOf" srcId="{9824DD63-BC13-F74C-BFC4-249A61B6DD2C}" destId="{193AB22F-7021-DB4A-864F-22A77835D8E8}" srcOrd="0" destOrd="0" presId="urn:microsoft.com/office/officeart/2009/3/layout/CircleRelationship"/>
    <dgm:cxn modelId="{132E0623-CF4E-354D-9446-8A7054AC3166}" type="presOf" srcId="{71A309A0-6908-7E49-B65A-CCC488967706}" destId="{953913AB-527C-F245-BD7E-6BFA400F759A}" srcOrd="0" destOrd="0" presId="urn:microsoft.com/office/officeart/2009/3/layout/CircleRelationship"/>
    <dgm:cxn modelId="{4F1ACB37-55AD-1B48-B16D-FE119A9A7D2B}" srcId="{ED8F282D-B117-2B43-AF0C-2DEDB98D9A1C}" destId="{9824DD63-BC13-F74C-BFC4-249A61B6DD2C}" srcOrd="0" destOrd="0" parTransId="{9E1E9D40-7258-4244-A104-4BDF971CA93A}" sibTransId="{6154A9F0-3D22-9F4E-ADDC-FEAF89FF67A1}"/>
    <dgm:cxn modelId="{C133C454-AAF4-9A4B-B8DB-EE20819CFB76}" type="presOf" srcId="{B4ADBDA5-3223-BE4D-9E3B-450AD1ABA6EA}" destId="{37E55DF0-516C-3343-9F1D-41B2976A33CE}" srcOrd="0" destOrd="0" presId="urn:microsoft.com/office/officeart/2009/3/layout/CircleRelationship"/>
    <dgm:cxn modelId="{0FE7EA5A-7E50-584C-9165-0846AD13C791}" type="presOf" srcId="{ED8F282D-B117-2B43-AF0C-2DEDB98D9A1C}" destId="{87C14683-976E-344B-9BC7-A2A5C35060AA}" srcOrd="0" destOrd="0" presId="urn:microsoft.com/office/officeart/2009/3/layout/CircleRelationship"/>
    <dgm:cxn modelId="{721E067E-FBD3-324D-8427-F3FAADB6A7EB}" srcId="{9824DD63-BC13-F74C-BFC4-249A61B6DD2C}" destId="{71A309A0-6908-7E49-B65A-CCC488967706}" srcOrd="0" destOrd="0" parTransId="{485E2AA3-57A1-F045-8CCE-89CE9885AB36}" sibTransId="{F31FEBEE-7B70-4F41-8775-B57AB998292F}"/>
    <dgm:cxn modelId="{685C678D-69DB-E648-AADE-10BF0D079517}" type="presOf" srcId="{C7887FDE-B004-8547-9D09-418DEFE11C0D}" destId="{A87B923A-9A61-694D-B21C-1F8C3B3F0CEC}" srcOrd="0" destOrd="0" presId="urn:microsoft.com/office/officeart/2009/3/layout/CircleRelationship"/>
    <dgm:cxn modelId="{8FFA539A-0F62-2C42-8B9A-8A1F2F2903D8}" srcId="{9824DD63-BC13-F74C-BFC4-249A61B6DD2C}" destId="{C7887FDE-B004-8547-9D09-418DEFE11C0D}" srcOrd="1" destOrd="0" parTransId="{DF3A0135-8C0B-EF4B-8DC9-9CC56C9FAE09}" sibTransId="{37EC15B8-B85D-1241-BD48-5D7ECAF2BC8B}"/>
    <dgm:cxn modelId="{457706AE-B38D-164F-8DD6-D4A0F02D0B60}" type="presOf" srcId="{17BDACC7-0610-CC4D-8B7E-A6786417B8B5}" destId="{6A231C11-BDE9-B74F-B37A-5AC0CEE0C94D}" srcOrd="0" destOrd="0" presId="urn:microsoft.com/office/officeart/2009/3/layout/CircleRelationship"/>
    <dgm:cxn modelId="{8DD6E0CA-48DB-3B4F-AEE7-5C6CA8193E31}" srcId="{9824DD63-BC13-F74C-BFC4-249A61B6DD2C}" destId="{B4ADBDA5-3223-BE4D-9E3B-450AD1ABA6EA}" srcOrd="2" destOrd="0" parTransId="{1C10ECAD-F233-5B43-B313-4CDFB973CCDB}" sibTransId="{E176228D-C571-C346-B784-9701D2528405}"/>
    <dgm:cxn modelId="{D8C750DC-6461-4C49-A074-062D2B4B8BAA}" srcId="{9824DD63-BC13-F74C-BFC4-249A61B6DD2C}" destId="{17BDACC7-0610-CC4D-8B7E-A6786417B8B5}" srcOrd="3" destOrd="0" parTransId="{DA650BF2-9F88-E146-BF40-90F46B8CCF01}" sibTransId="{4E5C180D-5635-8D48-9271-9AA9CD100E78}"/>
    <dgm:cxn modelId="{DF87D813-E1A3-6140-BE00-C2336F4A2CBE}" type="presParOf" srcId="{87C14683-976E-344B-9BC7-A2A5C35060AA}" destId="{193AB22F-7021-DB4A-864F-22A77835D8E8}" srcOrd="0" destOrd="0" presId="urn:microsoft.com/office/officeart/2009/3/layout/CircleRelationship"/>
    <dgm:cxn modelId="{1E75A2C5-CBD4-7E49-8CDC-B24A9F412B33}" type="presParOf" srcId="{87C14683-976E-344B-9BC7-A2A5C35060AA}" destId="{EEAF20FF-4BF4-504D-A9F4-6E4ECFBE4681}" srcOrd="1" destOrd="0" presId="urn:microsoft.com/office/officeart/2009/3/layout/CircleRelationship"/>
    <dgm:cxn modelId="{1CA52998-9B6D-2E41-A5C0-D4E299D0CF44}" type="presParOf" srcId="{87C14683-976E-344B-9BC7-A2A5C35060AA}" destId="{D1EF00C6-C50E-9642-AF5F-7DAD661A206C}" srcOrd="2" destOrd="0" presId="urn:microsoft.com/office/officeart/2009/3/layout/CircleRelationship"/>
    <dgm:cxn modelId="{4C4160C0-84EE-AF4B-B09B-ABCA39F7D67F}" type="presParOf" srcId="{87C14683-976E-344B-9BC7-A2A5C35060AA}" destId="{3582A66E-2C0D-F84D-B9E2-AE21B021C973}" srcOrd="3" destOrd="0" presId="urn:microsoft.com/office/officeart/2009/3/layout/CircleRelationship"/>
    <dgm:cxn modelId="{563B51EF-543A-2D4E-9475-905CB30BE730}" type="presParOf" srcId="{87C14683-976E-344B-9BC7-A2A5C35060AA}" destId="{85530BBA-E97A-2B43-88C1-D4E7E8422326}" srcOrd="4" destOrd="0" presId="urn:microsoft.com/office/officeart/2009/3/layout/CircleRelationship"/>
    <dgm:cxn modelId="{8DCE5BCB-A021-254C-95EA-5F040F25970B}" type="presParOf" srcId="{87C14683-976E-344B-9BC7-A2A5C35060AA}" destId="{CD049C0A-8D0A-9746-A25E-BA65FE8259AA}" srcOrd="5" destOrd="0" presId="urn:microsoft.com/office/officeart/2009/3/layout/CircleRelationship"/>
    <dgm:cxn modelId="{229C8CF4-E4FA-6044-9171-4FDC7E656A03}" type="presParOf" srcId="{87C14683-976E-344B-9BC7-A2A5C35060AA}" destId="{C2CF57CD-50E5-644D-8BF2-07888D4510CF}" srcOrd="6" destOrd="0" presId="urn:microsoft.com/office/officeart/2009/3/layout/CircleRelationship"/>
    <dgm:cxn modelId="{BAD8A503-5BD5-FA4B-91B9-6EA204EB9057}" type="presParOf" srcId="{87C14683-976E-344B-9BC7-A2A5C35060AA}" destId="{953913AB-527C-F245-BD7E-6BFA400F759A}" srcOrd="7" destOrd="0" presId="urn:microsoft.com/office/officeart/2009/3/layout/CircleRelationship"/>
    <dgm:cxn modelId="{C8D036B9-48E3-4344-A4C8-023A67F9BBBF}" type="presParOf" srcId="{87C14683-976E-344B-9BC7-A2A5C35060AA}" destId="{CEAFB7AB-4097-9A41-B00A-ECE288B72E9C}" srcOrd="8" destOrd="0" presId="urn:microsoft.com/office/officeart/2009/3/layout/CircleRelationship"/>
    <dgm:cxn modelId="{07F483D3-9D31-7640-8B70-74BE65988954}" type="presParOf" srcId="{CEAFB7AB-4097-9A41-B00A-ECE288B72E9C}" destId="{28AD03C7-A2BC-874F-B3FE-851CCD089B18}" srcOrd="0" destOrd="0" presId="urn:microsoft.com/office/officeart/2009/3/layout/CircleRelationship"/>
    <dgm:cxn modelId="{463367F5-7319-0546-8F2A-19DE53CB2FF5}" type="presParOf" srcId="{87C14683-976E-344B-9BC7-A2A5C35060AA}" destId="{21E76239-0B56-5244-AC12-B8AD93F70AEE}" srcOrd="9" destOrd="0" presId="urn:microsoft.com/office/officeart/2009/3/layout/CircleRelationship"/>
    <dgm:cxn modelId="{EA0EE3DF-2409-E841-A506-4391C4363EB0}" type="presParOf" srcId="{21E76239-0B56-5244-AC12-B8AD93F70AEE}" destId="{F2787063-E9C6-7247-A413-233F10BE2CBB}" srcOrd="0" destOrd="0" presId="urn:microsoft.com/office/officeart/2009/3/layout/CircleRelationship"/>
    <dgm:cxn modelId="{945E7A36-8E79-1044-A380-44E26EC64DB3}" type="presParOf" srcId="{87C14683-976E-344B-9BC7-A2A5C35060AA}" destId="{A87B923A-9A61-694D-B21C-1F8C3B3F0CEC}" srcOrd="10" destOrd="0" presId="urn:microsoft.com/office/officeart/2009/3/layout/CircleRelationship"/>
    <dgm:cxn modelId="{11A05FBC-18A0-E343-B818-A55B180C1D2C}" type="presParOf" srcId="{87C14683-976E-344B-9BC7-A2A5C35060AA}" destId="{6C0DA3E2-C305-E543-8663-BD75235B740D}" srcOrd="11" destOrd="0" presId="urn:microsoft.com/office/officeart/2009/3/layout/CircleRelationship"/>
    <dgm:cxn modelId="{1815FE85-E4AF-AE4B-8AC3-51D34ACB099E}" type="presParOf" srcId="{6C0DA3E2-C305-E543-8663-BD75235B740D}" destId="{E1AE236D-A10A-1B47-9EF6-981161EFAD88}" srcOrd="0" destOrd="0" presId="urn:microsoft.com/office/officeart/2009/3/layout/CircleRelationship"/>
    <dgm:cxn modelId="{B527AF2A-D2F2-E946-8179-FDD9966B8F7E}" type="presParOf" srcId="{87C14683-976E-344B-9BC7-A2A5C35060AA}" destId="{45A419A6-AF64-B343-B90B-C250AA2CE142}" srcOrd="12" destOrd="0" presId="urn:microsoft.com/office/officeart/2009/3/layout/CircleRelationship"/>
    <dgm:cxn modelId="{7C46D1AB-9E67-B24C-8CD5-1F6CB68B309B}" type="presParOf" srcId="{45A419A6-AF64-B343-B90B-C250AA2CE142}" destId="{C4E3DE64-201F-7548-BE1A-FB7B93F20884}" srcOrd="0" destOrd="0" presId="urn:microsoft.com/office/officeart/2009/3/layout/CircleRelationship"/>
    <dgm:cxn modelId="{F2801A3D-81E2-CC4B-BB63-73621EFAFF8F}" type="presParOf" srcId="{87C14683-976E-344B-9BC7-A2A5C35060AA}" destId="{4656761A-59CF-E944-9145-5CA52836E6A7}" srcOrd="13" destOrd="0" presId="urn:microsoft.com/office/officeart/2009/3/layout/CircleRelationship"/>
    <dgm:cxn modelId="{196AB8E0-AF15-264B-B181-972613F2CE3A}" type="presParOf" srcId="{4656761A-59CF-E944-9145-5CA52836E6A7}" destId="{18E0A107-2A7A-3446-B51B-FD9406EDB22D}" srcOrd="0" destOrd="0" presId="urn:microsoft.com/office/officeart/2009/3/layout/CircleRelationship"/>
    <dgm:cxn modelId="{FA599352-DB4B-7A4E-9BFB-15019284D884}" type="presParOf" srcId="{87C14683-976E-344B-9BC7-A2A5C35060AA}" destId="{37E55DF0-516C-3343-9F1D-41B2976A33CE}" srcOrd="14" destOrd="0" presId="urn:microsoft.com/office/officeart/2009/3/layout/CircleRelationship"/>
    <dgm:cxn modelId="{2ECA88B0-4F44-9945-B539-C5BB61680DD3}" type="presParOf" srcId="{87C14683-976E-344B-9BC7-A2A5C35060AA}" destId="{B4E0EFBB-CD49-2B44-A5F9-F2428C608D95}" srcOrd="15" destOrd="0" presId="urn:microsoft.com/office/officeart/2009/3/layout/CircleRelationship"/>
    <dgm:cxn modelId="{3F48B578-3A59-2145-85E3-D4CC854026DD}" type="presParOf" srcId="{B4E0EFBB-CD49-2B44-A5F9-F2428C608D95}" destId="{BC4A0F2B-C08E-0D43-B982-3631FEE4FC02}" srcOrd="0" destOrd="0" presId="urn:microsoft.com/office/officeart/2009/3/layout/CircleRelationship"/>
    <dgm:cxn modelId="{B9C27C8A-2108-2E49-BC4C-298C51EEF2E8}" type="presParOf" srcId="{87C14683-976E-344B-9BC7-A2A5C35060AA}" destId="{6A231C11-BDE9-B74F-B37A-5AC0CEE0C94D}" srcOrd="16" destOrd="0" presId="urn:microsoft.com/office/officeart/2009/3/layout/CircleRelationship"/>
    <dgm:cxn modelId="{B09BAA48-6F7A-B440-B2E9-45E254DA9CD4}" type="presParOf" srcId="{87C14683-976E-344B-9BC7-A2A5C35060AA}" destId="{70A17897-79B2-A740-8137-BA7EEFEE4DB2}" srcOrd="17" destOrd="0" presId="urn:microsoft.com/office/officeart/2009/3/layout/CircleRelationship"/>
    <dgm:cxn modelId="{97D2FCCB-76DD-5E4D-8DC3-8F4AEDB8BDCA}" type="presParOf" srcId="{70A17897-79B2-A740-8137-BA7EEFEE4DB2}" destId="{7EFFF62E-3D44-5C48-92C7-EA627C7157AA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AB22F-7021-DB4A-864F-22A77835D8E8}">
      <dsp:nvSpPr>
        <dsp:cNvPr id="0" name=""/>
        <dsp:cNvSpPr/>
      </dsp:nvSpPr>
      <dsp:spPr>
        <a:xfrm>
          <a:off x="1373644" y="-86242"/>
          <a:ext cx="3548564" cy="36844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Предметные рубрики</a:t>
          </a:r>
          <a:endParaRPr lang="en-US" sz="1800" b="1" kern="1200" dirty="0"/>
        </a:p>
      </dsp:txBody>
      <dsp:txXfrm>
        <a:off x="1893319" y="453327"/>
        <a:ext cx="2509214" cy="2605270"/>
      </dsp:txXfrm>
    </dsp:sp>
    <dsp:sp modelId="{EEAF20FF-4BF4-504D-A9F4-6E4ECFBE4681}">
      <dsp:nvSpPr>
        <dsp:cNvPr id="0" name=""/>
        <dsp:cNvSpPr/>
      </dsp:nvSpPr>
      <dsp:spPr>
        <a:xfrm>
          <a:off x="3353562" y="278843"/>
          <a:ext cx="300954" cy="30127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EF00C6-C50E-9642-AF5F-7DAD661A206C}">
      <dsp:nvSpPr>
        <dsp:cNvPr id="0" name=""/>
        <dsp:cNvSpPr/>
      </dsp:nvSpPr>
      <dsp:spPr>
        <a:xfrm>
          <a:off x="2641155" y="2908376"/>
          <a:ext cx="218219" cy="218084"/>
        </a:xfrm>
        <a:prstGeom prst="ellipse">
          <a:avLst/>
        </a:prstGeom>
        <a:gradFill rotWithShape="0">
          <a:gsLst>
            <a:gs pos="0">
              <a:schemeClr val="accent4">
                <a:hueOff val="-436467"/>
                <a:satOff val="5325"/>
                <a:lumOff val="-3027"/>
                <a:alphaOff val="0"/>
                <a:shade val="51000"/>
                <a:satMod val="130000"/>
              </a:schemeClr>
            </a:gs>
            <a:gs pos="80000">
              <a:schemeClr val="accent4">
                <a:hueOff val="-436467"/>
                <a:satOff val="5325"/>
                <a:lumOff val="-3027"/>
                <a:alphaOff val="0"/>
                <a:shade val="93000"/>
                <a:satMod val="130000"/>
              </a:schemeClr>
            </a:gs>
            <a:gs pos="100000">
              <a:schemeClr val="accent4">
                <a:hueOff val="-436467"/>
                <a:satOff val="5325"/>
                <a:lumOff val="-30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82A66E-2C0D-F84D-B9E2-AE21B021C973}">
      <dsp:nvSpPr>
        <dsp:cNvPr id="0" name=""/>
        <dsp:cNvSpPr/>
      </dsp:nvSpPr>
      <dsp:spPr>
        <a:xfrm>
          <a:off x="4690090" y="1500924"/>
          <a:ext cx="218219" cy="218084"/>
        </a:xfrm>
        <a:prstGeom prst="ellipse">
          <a:avLst/>
        </a:prstGeom>
        <a:gradFill rotWithShape="0">
          <a:gsLst>
            <a:gs pos="0">
              <a:schemeClr val="accent4">
                <a:hueOff val="-872935"/>
                <a:satOff val="10650"/>
                <a:lumOff val="-6054"/>
                <a:alphaOff val="0"/>
                <a:shade val="51000"/>
                <a:satMod val="130000"/>
              </a:schemeClr>
            </a:gs>
            <a:gs pos="80000">
              <a:schemeClr val="accent4">
                <a:hueOff val="-872935"/>
                <a:satOff val="10650"/>
                <a:lumOff val="-6054"/>
                <a:alphaOff val="0"/>
                <a:shade val="93000"/>
                <a:satMod val="130000"/>
              </a:schemeClr>
            </a:gs>
            <a:gs pos="100000">
              <a:schemeClr val="accent4">
                <a:hueOff val="-872935"/>
                <a:satOff val="10650"/>
                <a:lumOff val="-60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30BBA-E97A-2B43-88C1-D4E7E8422326}">
      <dsp:nvSpPr>
        <dsp:cNvPr id="0" name=""/>
        <dsp:cNvSpPr/>
      </dsp:nvSpPr>
      <dsp:spPr>
        <a:xfrm>
          <a:off x="3647299" y="3140192"/>
          <a:ext cx="300954" cy="301279"/>
        </a:xfrm>
        <a:prstGeom prst="ellipse">
          <a:avLst/>
        </a:prstGeom>
        <a:gradFill rotWithShape="0">
          <a:gsLst>
            <a:gs pos="0">
              <a:schemeClr val="accent4">
                <a:hueOff val="-1309402"/>
                <a:satOff val="15974"/>
                <a:lumOff val="-9081"/>
                <a:alphaOff val="0"/>
                <a:shade val="51000"/>
                <a:satMod val="130000"/>
              </a:schemeClr>
            </a:gs>
            <a:gs pos="80000">
              <a:schemeClr val="accent4">
                <a:hueOff val="-1309402"/>
                <a:satOff val="15974"/>
                <a:lumOff val="-9081"/>
                <a:alphaOff val="0"/>
                <a:shade val="93000"/>
                <a:satMod val="130000"/>
              </a:schemeClr>
            </a:gs>
            <a:gs pos="100000">
              <a:schemeClr val="accent4">
                <a:hueOff val="-1309402"/>
                <a:satOff val="15974"/>
                <a:lumOff val="-90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049C0A-8D0A-9746-A25E-BA65FE8259AA}">
      <dsp:nvSpPr>
        <dsp:cNvPr id="0" name=""/>
        <dsp:cNvSpPr/>
      </dsp:nvSpPr>
      <dsp:spPr>
        <a:xfrm>
          <a:off x="2702234" y="706531"/>
          <a:ext cx="218219" cy="218084"/>
        </a:xfrm>
        <a:prstGeom prst="ellipse">
          <a:avLst/>
        </a:prstGeom>
        <a:gradFill rotWithShape="0">
          <a:gsLst>
            <a:gs pos="0">
              <a:schemeClr val="accent4">
                <a:hueOff val="-1745870"/>
                <a:satOff val="21299"/>
                <a:lumOff val="-12107"/>
                <a:alphaOff val="0"/>
                <a:shade val="51000"/>
                <a:satMod val="130000"/>
              </a:schemeClr>
            </a:gs>
            <a:gs pos="80000">
              <a:schemeClr val="accent4">
                <a:hueOff val="-1745870"/>
                <a:satOff val="21299"/>
                <a:lumOff val="-12107"/>
                <a:alphaOff val="0"/>
                <a:shade val="93000"/>
                <a:satMod val="130000"/>
              </a:schemeClr>
            </a:gs>
            <a:gs pos="100000">
              <a:schemeClr val="accent4">
                <a:hueOff val="-1745870"/>
                <a:satOff val="21299"/>
                <a:lumOff val="-121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CF57CD-50E5-644D-8BF2-07888D4510CF}">
      <dsp:nvSpPr>
        <dsp:cNvPr id="0" name=""/>
        <dsp:cNvSpPr/>
      </dsp:nvSpPr>
      <dsp:spPr>
        <a:xfrm>
          <a:off x="2015369" y="1955266"/>
          <a:ext cx="218219" cy="218084"/>
        </a:xfrm>
        <a:prstGeom prst="ellipse">
          <a:avLst/>
        </a:prstGeom>
        <a:gradFill rotWithShape="0">
          <a:gsLst>
            <a:gs pos="0">
              <a:schemeClr val="accent4">
                <a:hueOff val="-2182337"/>
                <a:satOff val="26624"/>
                <a:lumOff val="-15134"/>
                <a:alphaOff val="0"/>
                <a:shade val="51000"/>
                <a:satMod val="130000"/>
              </a:schemeClr>
            </a:gs>
            <a:gs pos="80000">
              <a:schemeClr val="accent4">
                <a:hueOff val="-2182337"/>
                <a:satOff val="26624"/>
                <a:lumOff val="-15134"/>
                <a:alphaOff val="0"/>
                <a:shade val="93000"/>
                <a:satMod val="130000"/>
              </a:schemeClr>
            </a:gs>
            <a:gs pos="100000">
              <a:schemeClr val="accent4">
                <a:hueOff val="-2182337"/>
                <a:satOff val="26624"/>
                <a:lumOff val="-151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3913AB-527C-F245-BD7E-6BFA400F759A}">
      <dsp:nvSpPr>
        <dsp:cNvPr id="0" name=""/>
        <dsp:cNvSpPr/>
      </dsp:nvSpPr>
      <dsp:spPr>
        <a:xfrm>
          <a:off x="317226" y="287745"/>
          <a:ext cx="1797753" cy="1793085"/>
        </a:xfrm>
        <a:prstGeom prst="ellipse">
          <a:avLst/>
        </a:prstGeom>
        <a:gradFill rotWithShape="0">
          <a:gsLst>
            <a:gs pos="0">
              <a:schemeClr val="accent4">
                <a:hueOff val="-2618805"/>
                <a:satOff val="31949"/>
                <a:lumOff val="-18161"/>
                <a:alphaOff val="0"/>
                <a:shade val="51000"/>
                <a:satMod val="130000"/>
              </a:schemeClr>
            </a:gs>
            <a:gs pos="80000">
              <a:schemeClr val="accent4">
                <a:hueOff val="-2618805"/>
                <a:satOff val="31949"/>
                <a:lumOff val="-18161"/>
                <a:alphaOff val="0"/>
                <a:shade val="93000"/>
                <a:satMod val="130000"/>
              </a:schemeClr>
            </a:gs>
            <a:gs pos="100000">
              <a:schemeClr val="accent4">
                <a:hueOff val="-2618805"/>
                <a:satOff val="31949"/>
                <a:lumOff val="-181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Название статьи</a:t>
          </a:r>
          <a:endParaRPr lang="en-US" sz="1400" b="1" kern="1200" dirty="0"/>
        </a:p>
      </dsp:txBody>
      <dsp:txXfrm>
        <a:off x="580501" y="550336"/>
        <a:ext cx="1271203" cy="1267903"/>
      </dsp:txXfrm>
    </dsp:sp>
    <dsp:sp modelId="{28AD03C7-A2BC-874F-B3FE-851CCD089B18}">
      <dsp:nvSpPr>
        <dsp:cNvPr id="0" name=""/>
        <dsp:cNvSpPr/>
      </dsp:nvSpPr>
      <dsp:spPr>
        <a:xfrm>
          <a:off x="3049276" y="716224"/>
          <a:ext cx="300954" cy="301279"/>
        </a:xfrm>
        <a:prstGeom prst="ellipse">
          <a:avLst/>
        </a:prstGeom>
        <a:gradFill rotWithShape="0">
          <a:gsLst>
            <a:gs pos="0">
              <a:schemeClr val="accent4">
                <a:hueOff val="-3055272"/>
                <a:satOff val="37274"/>
                <a:lumOff val="-21188"/>
                <a:alphaOff val="0"/>
                <a:shade val="51000"/>
                <a:satMod val="130000"/>
              </a:schemeClr>
            </a:gs>
            <a:gs pos="80000">
              <a:schemeClr val="accent4">
                <a:hueOff val="-3055272"/>
                <a:satOff val="37274"/>
                <a:lumOff val="-21188"/>
                <a:alphaOff val="0"/>
                <a:shade val="93000"/>
                <a:satMod val="130000"/>
              </a:schemeClr>
            </a:gs>
            <a:gs pos="100000">
              <a:schemeClr val="accent4">
                <a:hueOff val="-3055272"/>
                <a:satOff val="37274"/>
                <a:lumOff val="-211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787063-E9C6-7247-A413-233F10BE2CBB}">
      <dsp:nvSpPr>
        <dsp:cNvPr id="0" name=""/>
        <dsp:cNvSpPr/>
      </dsp:nvSpPr>
      <dsp:spPr>
        <a:xfrm>
          <a:off x="1066417" y="2313490"/>
          <a:ext cx="544161" cy="544403"/>
        </a:xfrm>
        <a:prstGeom prst="ellipse">
          <a:avLst/>
        </a:prstGeom>
        <a:gradFill rotWithShape="0">
          <a:gsLst>
            <a:gs pos="0">
              <a:schemeClr val="accent4">
                <a:hueOff val="-3491739"/>
                <a:satOff val="42599"/>
                <a:lumOff val="-24215"/>
                <a:alphaOff val="0"/>
                <a:shade val="51000"/>
                <a:satMod val="130000"/>
              </a:schemeClr>
            </a:gs>
            <a:gs pos="80000">
              <a:schemeClr val="accent4">
                <a:hueOff val="-3491739"/>
                <a:satOff val="42599"/>
                <a:lumOff val="-24215"/>
                <a:alphaOff val="0"/>
                <a:shade val="93000"/>
                <a:satMod val="130000"/>
              </a:schemeClr>
            </a:gs>
            <a:gs pos="100000">
              <a:schemeClr val="accent4">
                <a:hueOff val="-3491739"/>
                <a:satOff val="42599"/>
                <a:lumOff val="-242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7B923A-9A61-694D-B21C-1F8C3B3F0CEC}">
      <dsp:nvSpPr>
        <dsp:cNvPr id="0" name=""/>
        <dsp:cNvSpPr/>
      </dsp:nvSpPr>
      <dsp:spPr>
        <a:xfrm>
          <a:off x="3896606" y="41082"/>
          <a:ext cx="1819885" cy="1804784"/>
        </a:xfrm>
        <a:prstGeom prst="ellipse">
          <a:avLst/>
        </a:prstGeom>
        <a:gradFill rotWithShape="0">
          <a:gsLst>
            <a:gs pos="0">
              <a:schemeClr val="accent4">
                <a:hueOff val="-3928207"/>
                <a:satOff val="47923"/>
                <a:lumOff val="-27242"/>
                <a:alphaOff val="0"/>
                <a:shade val="51000"/>
                <a:satMod val="130000"/>
              </a:schemeClr>
            </a:gs>
            <a:gs pos="80000">
              <a:schemeClr val="accent4">
                <a:hueOff val="-3928207"/>
                <a:satOff val="47923"/>
                <a:lumOff val="-27242"/>
                <a:alphaOff val="0"/>
                <a:shade val="93000"/>
                <a:satMod val="130000"/>
              </a:schemeClr>
            </a:gs>
            <a:gs pos="100000">
              <a:schemeClr val="accent4">
                <a:hueOff val="-3928207"/>
                <a:satOff val="47923"/>
                <a:lumOff val="-272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Ключевые слова автора</a:t>
          </a:r>
          <a:endParaRPr lang="en-US" sz="1200" b="1" kern="1200" dirty="0"/>
        </a:p>
      </dsp:txBody>
      <dsp:txXfrm>
        <a:off x="4163122" y="305386"/>
        <a:ext cx="1286853" cy="1276176"/>
      </dsp:txXfrm>
    </dsp:sp>
    <dsp:sp modelId="{E1AE236D-A10A-1B47-9EF6-981161EFAD88}">
      <dsp:nvSpPr>
        <dsp:cNvPr id="0" name=""/>
        <dsp:cNvSpPr/>
      </dsp:nvSpPr>
      <dsp:spPr>
        <a:xfrm>
          <a:off x="4288601" y="1291899"/>
          <a:ext cx="300954" cy="301279"/>
        </a:xfrm>
        <a:prstGeom prst="ellipse">
          <a:avLst/>
        </a:prstGeom>
        <a:gradFill rotWithShape="0">
          <a:gsLst>
            <a:gs pos="0">
              <a:schemeClr val="accent4">
                <a:hueOff val="-4364674"/>
                <a:satOff val="53248"/>
                <a:lumOff val="-30269"/>
                <a:alphaOff val="0"/>
                <a:shade val="51000"/>
                <a:satMod val="130000"/>
              </a:schemeClr>
            </a:gs>
            <a:gs pos="80000">
              <a:schemeClr val="accent4">
                <a:hueOff val="-4364674"/>
                <a:satOff val="53248"/>
                <a:lumOff val="-30269"/>
                <a:alphaOff val="0"/>
                <a:shade val="93000"/>
                <a:satMod val="130000"/>
              </a:schemeClr>
            </a:gs>
            <a:gs pos="100000">
              <a:schemeClr val="accent4">
                <a:hueOff val="-4364674"/>
                <a:satOff val="53248"/>
                <a:lumOff val="-302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3DE64-201F-7548-BE1A-FB7B93F20884}">
      <dsp:nvSpPr>
        <dsp:cNvPr id="0" name=""/>
        <dsp:cNvSpPr/>
      </dsp:nvSpPr>
      <dsp:spPr>
        <a:xfrm>
          <a:off x="859303" y="2961282"/>
          <a:ext cx="218219" cy="218084"/>
        </a:xfrm>
        <a:prstGeom prst="ellipse">
          <a:avLst/>
        </a:prstGeom>
        <a:gradFill rotWithShape="0">
          <a:gsLst>
            <a:gs pos="0">
              <a:schemeClr val="accent4">
                <a:hueOff val="-4801142"/>
                <a:satOff val="58573"/>
                <a:lumOff val="-33296"/>
                <a:alphaOff val="0"/>
                <a:shade val="51000"/>
                <a:satMod val="130000"/>
              </a:schemeClr>
            </a:gs>
            <a:gs pos="80000">
              <a:schemeClr val="accent4">
                <a:hueOff val="-4801142"/>
                <a:satOff val="58573"/>
                <a:lumOff val="-33296"/>
                <a:alphaOff val="0"/>
                <a:shade val="93000"/>
                <a:satMod val="130000"/>
              </a:schemeClr>
            </a:gs>
            <a:gs pos="100000">
              <a:schemeClr val="accent4">
                <a:hueOff val="-4801142"/>
                <a:satOff val="58573"/>
                <a:lumOff val="-332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E0A107-2A7A-3446-B51B-FD9406EDB22D}">
      <dsp:nvSpPr>
        <dsp:cNvPr id="0" name=""/>
        <dsp:cNvSpPr/>
      </dsp:nvSpPr>
      <dsp:spPr>
        <a:xfrm>
          <a:off x="3033729" y="2650713"/>
          <a:ext cx="218219" cy="218084"/>
        </a:xfrm>
        <a:prstGeom prst="ellipse">
          <a:avLst/>
        </a:prstGeom>
        <a:gradFill rotWithShape="0">
          <a:gsLst>
            <a:gs pos="0">
              <a:schemeClr val="accent4">
                <a:hueOff val="-5237609"/>
                <a:satOff val="63898"/>
                <a:lumOff val="-36322"/>
                <a:alphaOff val="0"/>
                <a:shade val="51000"/>
                <a:satMod val="130000"/>
              </a:schemeClr>
            </a:gs>
            <a:gs pos="80000">
              <a:schemeClr val="accent4">
                <a:hueOff val="-5237609"/>
                <a:satOff val="63898"/>
                <a:lumOff val="-36322"/>
                <a:alphaOff val="0"/>
                <a:shade val="93000"/>
                <a:satMod val="130000"/>
              </a:schemeClr>
            </a:gs>
            <a:gs pos="100000">
              <a:schemeClr val="accent4">
                <a:hueOff val="-5237609"/>
                <a:satOff val="63898"/>
                <a:lumOff val="-363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E55DF0-516C-3343-9F1D-41B2976A33CE}">
      <dsp:nvSpPr>
        <dsp:cNvPr id="0" name=""/>
        <dsp:cNvSpPr/>
      </dsp:nvSpPr>
      <dsp:spPr>
        <a:xfrm>
          <a:off x="3933564" y="2102227"/>
          <a:ext cx="1755239" cy="1823217"/>
        </a:xfrm>
        <a:prstGeom prst="ellipse">
          <a:avLst/>
        </a:prstGeom>
        <a:gradFill rotWithShape="0">
          <a:gsLst>
            <a:gs pos="0">
              <a:schemeClr val="accent4">
                <a:hueOff val="-5674076"/>
                <a:satOff val="69223"/>
                <a:lumOff val="-39349"/>
                <a:alphaOff val="0"/>
                <a:shade val="51000"/>
                <a:satMod val="130000"/>
              </a:schemeClr>
            </a:gs>
            <a:gs pos="80000">
              <a:schemeClr val="accent4">
                <a:hueOff val="-5674076"/>
                <a:satOff val="69223"/>
                <a:lumOff val="-39349"/>
                <a:alphaOff val="0"/>
                <a:shade val="93000"/>
                <a:satMod val="130000"/>
              </a:schemeClr>
            </a:gs>
            <a:gs pos="100000">
              <a:schemeClr val="accent4">
                <a:hueOff val="-5674076"/>
                <a:satOff val="69223"/>
                <a:lumOff val="-393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Рефераты</a:t>
          </a:r>
          <a:endParaRPr lang="en-US" sz="1800" b="1" kern="1200" dirty="0"/>
        </a:p>
      </dsp:txBody>
      <dsp:txXfrm>
        <a:off x="4190613" y="2369231"/>
        <a:ext cx="1241141" cy="1289209"/>
      </dsp:txXfrm>
    </dsp:sp>
    <dsp:sp modelId="{BC4A0F2B-C08E-0D43-B982-3631FEE4FC02}">
      <dsp:nvSpPr>
        <dsp:cNvPr id="0" name=""/>
        <dsp:cNvSpPr/>
      </dsp:nvSpPr>
      <dsp:spPr>
        <a:xfrm>
          <a:off x="5001040" y="2236757"/>
          <a:ext cx="218219" cy="218084"/>
        </a:xfrm>
        <a:prstGeom prst="ellipse">
          <a:avLst/>
        </a:prstGeom>
        <a:gradFill rotWithShape="0">
          <a:gsLst>
            <a:gs pos="0">
              <a:schemeClr val="accent4">
                <a:hueOff val="-6110544"/>
                <a:satOff val="74547"/>
                <a:lumOff val="-42376"/>
                <a:alphaOff val="0"/>
                <a:shade val="51000"/>
                <a:satMod val="130000"/>
              </a:schemeClr>
            </a:gs>
            <a:gs pos="80000">
              <a:schemeClr val="accent4">
                <a:hueOff val="-6110544"/>
                <a:satOff val="74547"/>
                <a:lumOff val="-42376"/>
                <a:alphaOff val="0"/>
                <a:shade val="93000"/>
                <a:satMod val="130000"/>
              </a:schemeClr>
            </a:gs>
            <a:gs pos="100000">
              <a:schemeClr val="accent4">
                <a:hueOff val="-6110544"/>
                <a:satOff val="74547"/>
                <a:lumOff val="-423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231C11-BDE9-B74F-B37A-5AC0CEE0C94D}">
      <dsp:nvSpPr>
        <dsp:cNvPr id="0" name=""/>
        <dsp:cNvSpPr/>
      </dsp:nvSpPr>
      <dsp:spPr>
        <a:xfrm>
          <a:off x="2017087" y="3211510"/>
          <a:ext cx="715328" cy="715315"/>
        </a:xfrm>
        <a:prstGeom prst="ellipse">
          <a:avLst/>
        </a:prstGeom>
        <a:gradFill rotWithShape="0">
          <a:gsLst>
            <a:gs pos="0">
              <a:schemeClr val="accent4">
                <a:hueOff val="-6547011"/>
                <a:satOff val="79872"/>
                <a:lumOff val="-45403"/>
                <a:alphaOff val="0"/>
                <a:shade val="51000"/>
                <a:satMod val="130000"/>
              </a:schemeClr>
            </a:gs>
            <a:gs pos="80000">
              <a:schemeClr val="accent4">
                <a:hueOff val="-6547011"/>
                <a:satOff val="79872"/>
                <a:lumOff val="-45403"/>
                <a:alphaOff val="0"/>
                <a:shade val="93000"/>
                <a:satMod val="130000"/>
              </a:schemeClr>
            </a:gs>
            <a:gs pos="100000">
              <a:schemeClr val="accent4">
                <a:hueOff val="-6547011"/>
                <a:satOff val="79872"/>
                <a:lumOff val="-454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1" kern="1200" dirty="0"/>
            <a:t>Полный текст</a:t>
          </a:r>
          <a:endParaRPr lang="en-US" sz="800" b="1" kern="1200" dirty="0"/>
        </a:p>
      </dsp:txBody>
      <dsp:txXfrm>
        <a:off x="2121844" y="3316265"/>
        <a:ext cx="505814" cy="505805"/>
      </dsp:txXfrm>
    </dsp:sp>
    <dsp:sp modelId="{7EFFF62E-3D44-5C48-92C7-EA627C7157AA}">
      <dsp:nvSpPr>
        <dsp:cNvPr id="0" name=""/>
        <dsp:cNvSpPr/>
      </dsp:nvSpPr>
      <dsp:spPr>
        <a:xfrm>
          <a:off x="3135342" y="3179770"/>
          <a:ext cx="218219" cy="218084"/>
        </a:xfrm>
        <a:prstGeom prst="ellipse">
          <a:avLst/>
        </a:prstGeom>
        <a:gradFill rotWithShape="0">
          <a:gsLst>
            <a:gs pos="0">
              <a:schemeClr val="accent4">
                <a:hueOff val="-6983479"/>
                <a:satOff val="85197"/>
                <a:lumOff val="-48430"/>
                <a:alphaOff val="0"/>
                <a:shade val="51000"/>
                <a:satMod val="130000"/>
              </a:schemeClr>
            </a:gs>
            <a:gs pos="80000">
              <a:schemeClr val="accent4">
                <a:hueOff val="-6983479"/>
                <a:satOff val="85197"/>
                <a:lumOff val="-48430"/>
                <a:alphaOff val="0"/>
                <a:shade val="93000"/>
                <a:satMod val="130000"/>
              </a:schemeClr>
            </a:gs>
            <a:gs pos="100000">
              <a:schemeClr val="accent4">
                <a:hueOff val="-6983479"/>
                <a:satOff val="85197"/>
                <a:lumOff val="-484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646CF-FA7F-43FF-B96A-0188E3787AEF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C9283-081D-46A7-83BC-F1214701E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8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F084-284F-4DC9-AC33-753D0ECCD108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D2259-9E63-4F97-BFD0-130B58ACB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9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244E5-3351-48B9-8AB4-C007429BE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87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cs-CZ">
              <a:latin typeface="Arial" panose="020B0604020202020204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0220C9-21BE-4CE9-9AF8-E1CD793CFBDE}" type="slidenum">
              <a:rPr lang="ru-RU" altLang="cs-CZ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ru-RU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D2259-9E63-4F97-BFD0-130B58ACB7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5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80187" cy="6546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178" cy="16002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1"/>
            <a:ext cx="4629150" cy="54038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50" y="2057400"/>
            <a:ext cx="2949178" cy="3811588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0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1624"/>
            <a:ext cx="7772400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advClick="0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F8014CA-F4ED-4416-BCC1-F4C0100CAAFD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90799A2-054B-4816-A36A-087ED2766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3332786A-30BE-428C-91EF-A109DA6C41D8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CFECB853-A464-43C0-B723-32C6940BF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DCAE122-D423-4CB2-8D9D-C7DDE367C5F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F9BE38B-A799-42A3-AE36-889BB1539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CA7D02F-B2F3-4385-BE11-77B7CCC65C7E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62A390E-B68A-40E8-9C7A-2588B402B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366EE14B-8C9B-41E9-B341-1356DDA07E99}" type="datetimeFigureOut">
              <a:rPr lang="en-US"/>
              <a:pPr>
                <a:defRPr/>
              </a:pPr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3AB79D1-38B9-4EE8-9D41-D39DD69B3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A2E8800-8EFE-43D5-935C-4A4631F9B100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8C91EA5-57C2-4660-9692-5D9A758BE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2CDDEC0-EB8B-47A4-9679-84A58D2E9995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B609EE6-0469-401A-A0B4-EBED3062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>
              <a:defRPr/>
            </a:pPr>
            <a:fld id="{A4F6D50F-6F32-4370-B33B-42EE187E28F2}" type="datetimeFigureOut">
              <a:rPr lang="en-US"/>
              <a:pPr>
                <a:defRPr/>
              </a:pPr>
              <a:t>11/5/2018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>
              <a:defRPr/>
            </a:pPr>
            <a:fld id="{8B4BD0F2-F3CE-44A0-AF5D-DADF37344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>
              <a:defRPr/>
            </a:pPr>
            <a:fld id="{F7086A55-44DF-46BB-8E6B-AE24100ACCC8}" type="datetimeFigureOut">
              <a:rPr lang="en-US"/>
              <a:pPr>
                <a:defRPr/>
              </a:pPr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solidFill>
                  <a:prstClr val="black">
                    <a:tint val="75000"/>
                  </a:prstClr>
                </a:solidFill>
                <a:ea typeface="+mn-ea"/>
              </a:defRPr>
            </a:lvl1pPr>
          </a:lstStyle>
          <a:p>
            <a:pPr>
              <a:defRPr/>
            </a:pPr>
            <a:fld id="{0D717BFA-0D15-4BC1-8674-5E57B40C40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1624"/>
            <a:ext cx="7772400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advClick="0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86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42739"/>
            <a:ext cx="4038600" cy="43834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42739"/>
            <a:ext cx="4038600" cy="43834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52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7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1985"/>
            <a:ext cx="8321040" cy="35413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819776"/>
            <a:ext cx="8321040" cy="52543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13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0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1624"/>
            <a:ext cx="7772400" cy="1470025"/>
          </a:xfrm>
        </p:spPr>
        <p:txBody>
          <a:bodyPr/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786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38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579019" y="0"/>
            <a:ext cx="5564981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 descr="NoTrees_DarkBlue.jpg"/>
          <p:cNvPicPr>
            <a:picLocks noChangeAspect="1"/>
          </p:cNvPicPr>
          <p:nvPr userDrawn="1"/>
        </p:nvPicPr>
        <p:blipFill rotWithShape="1">
          <a:blip r:embed="rId2" cstate="email"/>
          <a:srcRect r="60000" b="5098"/>
          <a:stretch/>
        </p:blipFill>
        <p:spPr>
          <a:xfrm>
            <a:off x="0" y="0"/>
            <a:ext cx="3657600" cy="65083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771" y="735724"/>
            <a:ext cx="4374603" cy="413056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2669628"/>
            <a:ext cx="2983468" cy="319936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40771" y="5223640"/>
            <a:ext cx="4374603" cy="637411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91668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484"/>
            <a:ext cx="7886700" cy="523871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7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2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3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2287"/>
            <a:ext cx="7886700" cy="38210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38862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30496"/>
            <a:ext cx="38862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30496"/>
            <a:ext cx="2400300" cy="45354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1850" y="1631133"/>
            <a:ext cx="2415340" cy="45354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100011" y="1638517"/>
            <a:ext cx="2415340" cy="45354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5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869"/>
            <a:ext cx="7886700" cy="454682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645279"/>
            <a:ext cx="3886200" cy="5778968"/>
          </a:xfrm>
        </p:spPr>
        <p:txBody>
          <a:bodyPr/>
          <a:lstStyle>
            <a:lvl1pPr>
              <a:lnSpc>
                <a:spcPct val="100000"/>
              </a:lnSpc>
              <a:spcBef>
                <a:spcPts val="75"/>
              </a:spcBef>
              <a:defRPr sz="825"/>
            </a:lvl1pPr>
            <a:lvl2pPr>
              <a:lnSpc>
                <a:spcPct val="100000"/>
              </a:lnSpc>
              <a:spcBef>
                <a:spcPts val="75"/>
              </a:spcBef>
              <a:defRPr sz="825"/>
            </a:lvl2pPr>
            <a:lvl3pPr>
              <a:lnSpc>
                <a:spcPct val="100000"/>
              </a:lnSpc>
              <a:spcBef>
                <a:spcPts val="75"/>
              </a:spcBef>
              <a:defRPr sz="825"/>
            </a:lvl3pPr>
            <a:lvl4pPr>
              <a:lnSpc>
                <a:spcPct val="100000"/>
              </a:lnSpc>
              <a:spcBef>
                <a:spcPts val="75"/>
              </a:spcBef>
              <a:defRPr sz="825"/>
            </a:lvl4pPr>
            <a:lvl5pPr>
              <a:lnSpc>
                <a:spcPct val="100000"/>
              </a:lnSpc>
              <a:spcBef>
                <a:spcPts val="75"/>
              </a:spcBef>
              <a:defRPr sz="82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645279"/>
            <a:ext cx="3886200" cy="5778968"/>
          </a:xfrm>
        </p:spPr>
        <p:txBody>
          <a:bodyPr/>
          <a:lstStyle>
            <a:lvl1pPr>
              <a:lnSpc>
                <a:spcPct val="100000"/>
              </a:lnSpc>
              <a:spcBef>
                <a:spcPts val="75"/>
              </a:spcBef>
              <a:defRPr sz="825"/>
            </a:lvl1pPr>
            <a:lvl2pPr>
              <a:lnSpc>
                <a:spcPct val="100000"/>
              </a:lnSpc>
              <a:spcBef>
                <a:spcPts val="75"/>
              </a:spcBef>
              <a:defRPr sz="825"/>
            </a:lvl2pPr>
            <a:lvl3pPr>
              <a:lnSpc>
                <a:spcPct val="100000"/>
              </a:lnSpc>
              <a:spcBef>
                <a:spcPts val="75"/>
              </a:spcBef>
              <a:defRPr sz="825"/>
            </a:lvl3pPr>
            <a:lvl4pPr>
              <a:lnSpc>
                <a:spcPct val="100000"/>
              </a:lnSpc>
              <a:spcBef>
                <a:spcPts val="75"/>
              </a:spcBef>
              <a:defRPr sz="825"/>
            </a:lvl4pPr>
            <a:lvl5pPr>
              <a:lnSpc>
                <a:spcPct val="100000"/>
              </a:lnSpc>
              <a:spcBef>
                <a:spcPts val="75"/>
              </a:spcBef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4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62289"/>
            <a:ext cx="3886200" cy="3992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62289"/>
            <a:ext cx="3886200" cy="3992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529319"/>
            <a:ext cx="7886700" cy="525430"/>
          </a:xfrm>
        </p:spPr>
        <p:txBody>
          <a:bodyPr/>
          <a:lstStyle>
            <a:lvl1pPr marL="0" indent="0">
              <a:buNone/>
              <a:defRPr sz="15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02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7842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57193"/>
            <a:ext cx="3868340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17789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57193"/>
            <a:ext cx="3887391" cy="69750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17789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" y="1"/>
            <a:ext cx="9144793" cy="65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5200"/>
            <a:ext cx="9144000" cy="3041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09609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0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8" y="-6295"/>
            <a:ext cx="9147077" cy="654905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5257800" y="1981200"/>
            <a:ext cx="8001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1"/>
            <a:ext cx="7886700" cy="1731981"/>
          </a:xfrm>
        </p:spPr>
        <p:txBody>
          <a:bodyPr/>
          <a:lstStyle>
            <a:lvl1pPr algn="ctr">
              <a:lnSpc>
                <a:spcPct val="120000"/>
              </a:lnSpc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02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5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80187" cy="6546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178" cy="16002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1"/>
            <a:ext cx="4629150" cy="540385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50" y="2057400"/>
            <a:ext cx="2949178" cy="3811588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4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80187" cy="6546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178" cy="1600200"/>
          </a:xfrm>
        </p:spPr>
        <p:txBody>
          <a:bodyPr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1"/>
            <a:ext cx="4629150" cy="540385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85800" indent="-342900">
              <a:buFont typeface="Arial" panose="020B0604020202020204" pitchFamily="34" charset="0"/>
              <a:buChar char="-"/>
              <a:defRPr sz="1500"/>
            </a:lvl2pPr>
            <a:lvl3pPr marL="942975" indent="-257175">
              <a:buFont typeface="Arial" panose="020B0604020202020204" pitchFamily="34" charset="0"/>
              <a:buChar char="•"/>
              <a:defRPr sz="1350"/>
            </a:lvl3pPr>
            <a:lvl4pPr marL="1285875" indent="-257175">
              <a:buFont typeface="Arial" panose="020B0604020202020204" pitchFamily="34" charset="0"/>
              <a:buChar char="•"/>
              <a:defRPr sz="1200"/>
            </a:lvl4pPr>
            <a:lvl5pPr marL="1628775" indent="-257175">
              <a:buFont typeface="Arial" panose="020B0604020202020204" pitchFamily="34" charset="0"/>
              <a:buChar char="•"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50" y="2057400"/>
            <a:ext cx="2949178" cy="3811588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4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62200"/>
            <a:ext cx="2949178" cy="35067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1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427809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33600"/>
            <a:ext cx="3427809" cy="1447800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29100" y="457201"/>
            <a:ext cx="4287441" cy="540385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800"/>
            </a:lvl1pPr>
            <a:lvl2pPr marL="685800" indent="-342900">
              <a:buFont typeface="Arial" panose="020B0604020202020204" pitchFamily="34" charset="0"/>
              <a:buChar char="-"/>
              <a:defRPr sz="1500"/>
            </a:lvl2pPr>
            <a:lvl3pPr marL="942975" indent="-257175">
              <a:buFont typeface="Arial" panose="020B0604020202020204" pitchFamily="34" charset="0"/>
              <a:buChar char="•"/>
              <a:defRPr sz="1350"/>
            </a:lvl3pPr>
            <a:lvl4pPr marL="1285875" indent="-257175">
              <a:buFont typeface="Arial" panose="020B0604020202020204" pitchFamily="34" charset="0"/>
              <a:buChar char="•"/>
              <a:defRPr sz="1200"/>
            </a:lvl4pPr>
            <a:lvl5pPr marL="1628775" indent="-257175">
              <a:buFont typeface="Arial" panose="020B0604020202020204" pitchFamily="34" charset="0"/>
              <a:buChar char="•"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6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06769" y="1789045"/>
            <a:ext cx="6343650" cy="3379305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386891" y="5317435"/>
            <a:ext cx="6343650" cy="646044"/>
          </a:xfrm>
        </p:spPr>
        <p:txBody>
          <a:bodyPr/>
          <a:lstStyle>
            <a:lvl1pPr marL="0" indent="0" algn="r">
              <a:buNone/>
              <a:defRPr sz="1050">
                <a:solidFill>
                  <a:schemeClr val="accent4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171484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13792" y="1421297"/>
            <a:ext cx="7124251" cy="2782955"/>
          </a:xfrm>
        </p:spPr>
        <p:txBody>
          <a:bodyPr/>
          <a:lstStyle>
            <a:lvl1pPr marL="0" indent="0">
              <a:buNone/>
              <a:defRPr sz="195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993914" y="4353337"/>
            <a:ext cx="7124251" cy="646044"/>
          </a:xfrm>
        </p:spPr>
        <p:txBody>
          <a:bodyPr/>
          <a:lstStyle>
            <a:lvl1pPr marL="0" indent="0" algn="r">
              <a:buNone/>
              <a:defRPr sz="135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4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5200"/>
            <a:ext cx="9144000" cy="3041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4506"/>
            <a:ext cx="7772400" cy="647428"/>
          </a:xfrm>
        </p:spPr>
        <p:txBody>
          <a:bodyPr anchor="t" anchorCtr="0"/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1" y="2541645"/>
            <a:ext cx="7772399" cy="457200"/>
          </a:xfrm>
        </p:spPr>
        <p:txBody>
          <a:bodyPr/>
          <a:lstStyle>
            <a:lvl1pPr marL="0" indent="0" algn="ctr">
              <a:buNone/>
              <a:defRPr sz="15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539267" y="4881254"/>
            <a:ext cx="3345629" cy="457200"/>
          </a:xfrm>
        </p:spPr>
        <p:txBody>
          <a:bodyPr/>
          <a:lstStyle>
            <a:lvl1pPr marL="0" indent="0" algn="l">
              <a:buNone/>
              <a:defRPr sz="15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Phone Number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3539267" y="4070497"/>
            <a:ext cx="3345629" cy="457200"/>
          </a:xfrm>
        </p:spPr>
        <p:txBody>
          <a:bodyPr/>
          <a:lstStyle>
            <a:lvl1pPr marL="0" indent="0" algn="l">
              <a:buNone/>
              <a:defRPr sz="15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Email</a:t>
            </a:r>
          </a:p>
        </p:txBody>
      </p:sp>
    </p:spTree>
    <p:extLst>
      <p:ext uri="{BB962C8B-B14F-4D97-AF65-F5344CB8AC3E}">
        <p14:creationId xmlns:p14="http://schemas.microsoft.com/office/powerpoint/2010/main" val="31189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1"/>
            <a:ext cx="3265618" cy="1990799"/>
          </a:xfrm>
        </p:spPr>
        <p:txBody>
          <a:bodyPr anchor="t"/>
          <a:lstStyle>
            <a:lvl1pPr algn="l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9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37185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0E609F-B33B-473F-8636-762AE9C26B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F71A9C-7555-48EC-9E02-C981B7C19F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2647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69F6F6-0BCD-4735-87E5-269C1FF09804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1775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EC27100-489C-4845-961F-9F3BAE864BD6}" type="datetimeFigureOut">
              <a:rPr lang="en-US"/>
              <a:pPr>
                <a:defRPr/>
              </a:pPr>
              <a:t>11/5/2018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3DC25B2-43EC-415A-934C-380EBEBDB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6D499E5-1809-4438-9E79-C171D11BD114}" type="datetimeFigureOut">
              <a:rPr lang="en-US"/>
              <a:pPr>
                <a:defRPr/>
              </a:pPr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A8D29AFA-ECD1-4B44-A96F-2660104C47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S_Bg_Blue_noHeader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2910" y="958850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42938" y="1928813"/>
            <a:ext cx="7858125" cy="37861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72275"/>
            <a:ext cx="1589868" cy="978616"/>
          </a:xfrm>
          <a:prstGeom prst="rect">
            <a:avLst/>
          </a:prstGeom>
        </p:spPr>
      </p:pic>
      <p:pic>
        <p:nvPicPr>
          <p:cNvPr id="6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202"/>
            <a:ext cx="2520280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2F8D-7CEC-47B4-A5B0-6AA6FEEE4D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CC4B-8643-4229-A796-1BE8588AF6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855D-FD30-4582-9E30-27DF15338F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8F3E-F487-458A-9CC5-080C4C1DB9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1616"/>
            <a:ext cx="7772400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advClick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Blue_withCorner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Blue_withCorner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DS_Bg_Blue_noHead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Gray_withCorner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DS_Bg_Gray_withCorner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075707"/>
            <a:ext cx="7555675" cy="1251857"/>
          </a:xfrm>
        </p:spPr>
        <p:txBody>
          <a:bodyPr anchor="t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05048" y="2493818"/>
            <a:ext cx="5533903" cy="405938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0E17FA87-2794-4ABF-8C0A-3AC02B661AD2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56F01140-5A82-4DD0-A4A2-DDEE2847A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038600" cy="3916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39163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26FE46D7-3F40-4265-A8F4-DECC07C95995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65229E30-369E-4DA6-AB30-7F21194C6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S_Bg_Blue_noHeader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2038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799"/>
            <a:ext cx="4040188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32038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799"/>
            <a:ext cx="4041775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E5C5847D-7DCF-4D19-85AC-844FE2A1D33E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1BC560C4-738B-4637-B626-482DA2582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D93E40A9-1A78-421D-9C87-D90AE3EA65AC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DEA2DBC1-24DC-4A2C-8A34-229E26D6D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DS_Bg_Blu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295095F9-036F-493C-899F-7E42E453AC0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57FECC4D-776D-4FB4-B02F-9B2348BBF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0C6E5807-A069-45A9-A4FC-2A0F18D0DF0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793B324A-6950-4E4D-AB34-41F8D0C03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DS_Bg_Blue_withCorner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6146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523E2F6C-417D-48B8-90BD-FB957E8F43BF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ea typeface="ＭＳ Ｐゴシック" pitchFamily="33" charset="-128"/>
              </a:defRPr>
            </a:lvl1pPr>
          </a:lstStyle>
          <a:p>
            <a:pPr>
              <a:defRPr/>
            </a:pPr>
            <a:fld id="{3CFBE737-A815-4C37-8F85-191B68B16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300038" y="-246063"/>
            <a:ext cx="9921876" cy="74787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2910" y="958850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42938" y="1928813"/>
            <a:ext cx="7858125" cy="37861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72275"/>
            <a:ext cx="1589868" cy="978616"/>
          </a:xfrm>
          <a:prstGeom prst="rect">
            <a:avLst/>
          </a:prstGeom>
        </p:spPr>
      </p:pic>
      <p:pic>
        <p:nvPicPr>
          <p:cNvPr id="6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202"/>
            <a:ext cx="2520280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S_Bg_Blue_noHeader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2910" y="958850"/>
            <a:ext cx="8229600" cy="584775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tx1"/>
                </a:solidFill>
                <a:latin typeface="Arial Narrow" pitchFamily="-112" charset="0"/>
                <a:ea typeface="ＭＳ Ｐゴシック" pitchFamily="-112" charset="-128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42938" y="1928813"/>
            <a:ext cx="7858125" cy="37861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>
              <a:defRPr sz="2800">
                <a:solidFill>
                  <a:schemeClr val="tx2"/>
                </a:solidFill>
              </a:defRPr>
            </a:lvl3pPr>
            <a:lvl4pP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4pPr>
            <a:lvl5pPr>
              <a:buFont typeface="Arial" pitchFamily="34" charset="0"/>
              <a:buChar char="•"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72275"/>
            <a:ext cx="1589868" cy="978616"/>
          </a:xfrm>
          <a:prstGeom prst="rect">
            <a:avLst/>
          </a:prstGeom>
        </p:spPr>
      </p:pic>
      <p:pic>
        <p:nvPicPr>
          <p:cNvPr id="6" name="Picture 3" descr="G:\InternalDocs\Communications\Resources\Logos\OpenAthens\OpenAthens logos_FINAL\OpenAthens\OpenAthens Logo_RGB_high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3202"/>
            <a:ext cx="2520280" cy="5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71616"/>
            <a:ext cx="7772400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advClick="0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B2F8D-7CEC-47B4-A5B0-6AA6FEEE4D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CC4B-8643-4229-A796-1BE8588AF6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855D-FD30-4582-9E30-27DF15338F2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8F3E-F487-458A-9CC5-080C4C1DB9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18.xml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117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image" Target="../media/image18.png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theme" Target="../theme/theme18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749" r:id="rId8"/>
    <p:sldLayoutId id="2147483760" r:id="rId9"/>
    <p:sldLayoutId id="2147483874" r:id="rId10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oTrees_DarkBlue.jpg"/>
          <p:cNvPicPr>
            <a:picLocks noChangeAspect="1"/>
          </p:cNvPicPr>
          <p:nvPr userDrawn="1"/>
        </p:nvPicPr>
        <p:blipFill>
          <a:blip r:embed="rId7" cstate="print"/>
          <a:srcRect b="76318"/>
          <a:stretch>
            <a:fillRect/>
          </a:stretch>
        </p:blipFill>
        <p:spPr>
          <a:xfrm>
            <a:off x="0" y="0"/>
            <a:ext cx="9144000" cy="1624084"/>
          </a:xfrm>
          <a:prstGeom prst="rect">
            <a:avLst/>
          </a:prstGeom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210"/>
            <a:ext cx="8229600" cy="435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B0016-9088-4E8D-A079-74D8EAD95227}" type="datetimeFigureOut">
              <a:rPr lang="en-US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11/5/2018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D8666-A7A7-423F-95E0-3C5A0A057C69}" type="slidenum">
              <a:rPr lang="en-US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EDS_Header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prstClr val="black">
                    <a:tint val="75000"/>
                  </a:prst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0115B8-D4B9-4B69-AE7A-28ED875559A4}" type="datetimeFigureOut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11/5/2018</a:t>
            </a:fld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prstClr val="black">
                    <a:tint val="75000"/>
                  </a:prst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prstClr val="black">
                    <a:tint val="75000"/>
                  </a:prstClr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F8497-3A35-4FC4-B6CF-A92873D34AF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ts val="6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oTrees_DarkBlue.jpg"/>
          <p:cNvPicPr>
            <a:picLocks noChangeAspect="1"/>
          </p:cNvPicPr>
          <p:nvPr userDrawn="1"/>
        </p:nvPicPr>
        <p:blipFill>
          <a:blip r:embed="rId7" cstate="email"/>
          <a:srcRect/>
          <a:stretch>
            <a:fillRect/>
          </a:stretch>
        </p:blipFill>
        <p:spPr>
          <a:xfrm>
            <a:off x="0" y="0"/>
            <a:ext cx="9144000" cy="1624084"/>
          </a:xfrm>
          <a:prstGeom prst="rect">
            <a:avLst/>
          </a:prstGeom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210"/>
            <a:ext cx="8229600" cy="435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B0016-9088-4E8D-A079-74D8EAD95227}" type="datetimeFigureOut">
              <a:rPr lang="en-US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11/5/2018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D8666-A7A7-423F-95E0-3C5A0A057C69}" type="slidenum">
              <a:rPr lang="en-US" smtClean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Times New Roman" pitchFamily="18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4035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34338" y="6408738"/>
            <a:ext cx="9318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1CA10AD-969F-4F37-9C32-F1DA1F4FDBD9}" type="datetimeFigureOut">
              <a:rPr lang="en-US"/>
              <a:pPr>
                <a:defRPr/>
              </a:pPr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A1CE2B5-5048-44C9-A1D9-E0E74A879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</p:sldLayoutIdLst>
  <p:transition advClick="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73737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 descr="NoTrees_DarkBlue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b="0">
                <a:solidFill>
                  <a:prstClr val="black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B4B7A9-ED16-4F86-9184-DA0FF37F9B2A}" type="datetimeFigureOut">
              <a:rPr 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11/5/2018</a:t>
            </a:fld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>
                <a:solidFill>
                  <a:prstClr val="black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b="0">
                <a:solidFill>
                  <a:prstClr val="black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D9EC1-19DB-4A64-B111-A5C0B8D426D4}" type="slidenum">
              <a:rPr 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2C87D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2C87D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2C87D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2C87D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2C87D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oTrees_DarkBlue.jpg"/>
          <p:cNvPicPr>
            <a:picLocks noChangeAspect="1"/>
          </p:cNvPicPr>
          <p:nvPr userDrawn="1"/>
        </p:nvPicPr>
        <p:blipFill>
          <a:blip r:embed="rId10" cstate="email"/>
          <a:srcRect/>
          <a:stretch>
            <a:fillRect/>
          </a:stretch>
        </p:blipFill>
        <p:spPr>
          <a:xfrm>
            <a:off x="0" y="0"/>
            <a:ext cx="9144000" cy="1624084"/>
          </a:xfrm>
          <a:prstGeom prst="rect">
            <a:avLst/>
          </a:prstGeom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210"/>
            <a:ext cx="8229600" cy="435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83" y="6566033"/>
            <a:ext cx="2117304" cy="23844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113D67"/>
                </a:solidFill>
                <a:ea typeface="ＭＳ Ｐゴシック" charset="-128"/>
              </a:rPr>
              <a:t>|  discovery.ebsco.com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prstClr val="white">
                    <a:lumMod val="50000"/>
                  </a:prstClr>
                </a:solidFill>
                <a:ea typeface="ＭＳ Ｐゴシック" charset="-128"/>
              </a:rPr>
              <a:pPr algn="ctr"/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ea typeface="ＭＳ Ｐゴシック" charset="-128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1753496" y="6699643"/>
            <a:ext cx="5050958" cy="2239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43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8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95401"/>
            <a:ext cx="7886700" cy="468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99158" y="6576534"/>
            <a:ext cx="133134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accent1"/>
                </a:solidFill>
              </a:rPr>
              <a:t>|  discovery.ebsco.com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90" y="6576534"/>
            <a:ext cx="33762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750" b="0" smtClean="0">
                <a:solidFill>
                  <a:schemeClr val="accent2"/>
                </a:solidFill>
              </a:rPr>
              <a:pPr algn="ctr"/>
              <a:t>‹#›</a:t>
            </a:fld>
            <a:endParaRPr lang="en-US" sz="750" b="0" dirty="0">
              <a:solidFill>
                <a:schemeClr val="accent2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326874" y="6701882"/>
            <a:ext cx="5799483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455" y="6592136"/>
            <a:ext cx="1856910" cy="247588"/>
          </a:xfrm>
          <a:prstGeom prst="rect">
            <a:avLst/>
          </a:prstGeom>
        </p:spPr>
      </p:pic>
      <p:sp>
        <p:nvSpPr>
          <p:cNvPr id="8" name="Rectangle 7">
            <a:hlinkClick r:id="" action="ppaction://noaction"/>
          </p:cNvPr>
          <p:cNvSpPr/>
          <p:nvPr userDrawn="1"/>
        </p:nvSpPr>
        <p:spPr>
          <a:xfrm>
            <a:off x="7086600" y="6553200"/>
            <a:ext cx="20574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9660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21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19" descr="EIS Logo_CMYK_Vertical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6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5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B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Content Placeholder 13" descr="EBSCO Logo_wht_outlines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041154" y="6412812"/>
            <a:ext cx="914400" cy="322259"/>
          </a:xfrm>
          <a:prstGeom prst="rect">
            <a:avLst/>
          </a:prstGeom>
        </p:spPr>
      </p:pic>
      <p:pic>
        <p:nvPicPr>
          <p:cNvPr id="10" name="Picture 9" descr="logo_Plum Analytics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934200" y="6339840"/>
            <a:ext cx="925288" cy="395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75CF-F290-41C9-BB3C-E9AD06CD89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rgbClr val="6C215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Trees_DarkBlue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8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0D33D8-0AC4-4FEB-A64E-24F1CA07B372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835A-E7A9-44B4-AADC-FE29EAACE5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00400"/>
            <a:ext cx="7315200" cy="1219200"/>
          </a:xfrm>
          <a:prstGeom prst="rect">
            <a:avLst/>
          </a:prstGeom>
          <a:solidFill>
            <a:srgbClr val="183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59158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EBSCO Discovery Service –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единое окно поиска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953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Дуглас Хайнц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Инженер по дискавери в России и странах СНГ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dheintz@ebsco.com</a:t>
            </a:r>
          </a:p>
        </p:txBody>
      </p:sp>
    </p:spTree>
    <p:extLst>
      <p:ext uri="{BB962C8B-B14F-4D97-AF65-F5344CB8AC3E}">
        <p14:creationId xmlns:p14="http://schemas.microsoft.com/office/powerpoint/2010/main" val="385931260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D8D231B-3B73-433A-B460-A6B0BE527123}"/>
              </a:ext>
            </a:extLst>
          </p:cNvPr>
          <p:cNvGrpSpPr/>
          <p:nvPr/>
        </p:nvGrpSpPr>
        <p:grpSpPr>
          <a:xfrm>
            <a:off x="537251" y="1535215"/>
            <a:ext cx="8087133" cy="4255985"/>
            <a:chOff x="684364" y="1377341"/>
            <a:chExt cx="5636042" cy="29660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E51D988-7270-4759-8947-2906AA6E6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6154"/>
            <a:stretch/>
          </p:blipFill>
          <p:spPr>
            <a:xfrm>
              <a:off x="684364" y="1377341"/>
              <a:ext cx="5634607" cy="685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62514B3-A196-4E00-BE65-B0B36FCC1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3846" b="1538"/>
            <a:stretch/>
          </p:blipFill>
          <p:spPr>
            <a:xfrm>
              <a:off x="685799" y="2133600"/>
              <a:ext cx="5634607" cy="2209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2DADFF-4821-4573-AB10-F21586587069}"/>
              </a:ext>
            </a:extLst>
          </p:cNvPr>
          <p:cNvSpPr/>
          <p:nvPr/>
        </p:nvSpPr>
        <p:spPr>
          <a:xfrm>
            <a:off x="3810000" y="3505200"/>
            <a:ext cx="2133600" cy="2286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llout: Bent Line 21">
            <a:extLst>
              <a:ext uri="{FF2B5EF4-FFF2-40B4-BE49-F238E27FC236}">
                <a16:creationId xmlns:a16="http://schemas.microsoft.com/office/drawing/2014/main" id="{E19C7AD7-F20F-4172-8B3C-865877F7D4F4}"/>
              </a:ext>
            </a:extLst>
          </p:cNvPr>
          <p:cNvSpPr/>
          <p:nvPr/>
        </p:nvSpPr>
        <p:spPr>
          <a:xfrm rot="10800000" flipV="1">
            <a:off x="762000" y="5715000"/>
            <a:ext cx="1657087" cy="427038"/>
          </a:xfrm>
          <a:prstGeom prst="borderCallout2">
            <a:avLst>
              <a:gd name="adj1" fmla="val 78551"/>
              <a:gd name="adj2" fmla="val -5896"/>
              <a:gd name="adj3" fmla="val 78551"/>
              <a:gd name="adj4" fmla="val -16667"/>
              <a:gd name="adj5" fmla="val -1315"/>
              <a:gd name="adj6" fmla="val -28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 Resolver</a:t>
            </a:r>
          </a:p>
        </p:txBody>
      </p:sp>
      <p:sp>
        <p:nvSpPr>
          <p:cNvPr id="23" name="Callout: Bent Line 22">
            <a:extLst>
              <a:ext uri="{FF2B5EF4-FFF2-40B4-BE49-F238E27FC236}">
                <a16:creationId xmlns:a16="http://schemas.microsoft.com/office/drawing/2014/main" id="{F0A5928B-715C-4F60-BFA5-1CD6D9202291}"/>
              </a:ext>
            </a:extLst>
          </p:cNvPr>
          <p:cNvSpPr/>
          <p:nvPr/>
        </p:nvSpPr>
        <p:spPr>
          <a:xfrm rot="10800000" flipV="1">
            <a:off x="2981456" y="5736989"/>
            <a:ext cx="1657087" cy="427038"/>
          </a:xfrm>
          <a:prstGeom prst="borderCallout2">
            <a:avLst>
              <a:gd name="adj1" fmla="val 78551"/>
              <a:gd name="adj2" fmla="val -5896"/>
              <a:gd name="adj3" fmla="val 78551"/>
              <a:gd name="adj4" fmla="val -16667"/>
              <a:gd name="adj5" fmla="val -1315"/>
              <a:gd name="adj6" fmla="val -28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EBSCO</a:t>
            </a:r>
          </a:p>
        </p:txBody>
      </p:sp>
      <p:sp>
        <p:nvSpPr>
          <p:cNvPr id="24" name="Callout: Bent Line 23">
            <a:extLst>
              <a:ext uri="{FF2B5EF4-FFF2-40B4-BE49-F238E27FC236}">
                <a16:creationId xmlns:a16="http://schemas.microsoft.com/office/drawing/2014/main" id="{08B270B4-DC96-4D9E-A487-E39C88C49213}"/>
              </a:ext>
            </a:extLst>
          </p:cNvPr>
          <p:cNvSpPr/>
          <p:nvPr/>
        </p:nvSpPr>
        <p:spPr>
          <a:xfrm rot="10800000" flipV="1">
            <a:off x="5410200" y="5736990"/>
            <a:ext cx="1657087" cy="427038"/>
          </a:xfrm>
          <a:prstGeom prst="borderCallout2">
            <a:avLst>
              <a:gd name="adj1" fmla="val 78551"/>
              <a:gd name="adj2" fmla="val -5896"/>
              <a:gd name="adj3" fmla="val 78551"/>
              <a:gd name="adj4" fmla="val -16667"/>
              <a:gd name="adj5" fmla="val -1315"/>
              <a:gd name="adj6" fmla="val -28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CustomLink</a:t>
            </a:r>
            <a:endParaRPr lang="en-US" dirty="0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436DCD3E-44FC-4B35-93EB-AAD520E8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/>
              <a:t>Преимущество единого индекса</a:t>
            </a:r>
            <a:r>
              <a:rPr lang="en-US" dirty="0"/>
              <a:t>:</a:t>
            </a:r>
            <a:br>
              <a:rPr lang="en-US" dirty="0"/>
            </a:br>
            <a:r>
              <a:rPr lang="ru-RU" sz="2800" dirty="0"/>
              <a:t>Многообразный подход к сформированию ссылок на полный текст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3833507"/>
      </p:ext>
    </p:extLst>
  </p:cSld>
  <p:clrMapOvr>
    <a:masterClrMapping/>
  </p:clrMapOvr>
  <p:transition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E7347543-C1CD-49D5-9723-22952BC7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Преимущество </a:t>
            </a:r>
            <a:r>
              <a:rPr lang="en-US" dirty="0"/>
              <a:t>Link Resolver:</a:t>
            </a:r>
            <a:br>
              <a:rPr lang="en-US" dirty="0"/>
            </a:br>
            <a:r>
              <a:rPr lang="ru-RU" sz="2800" dirty="0"/>
              <a:t>Сформирование ссылок на полный текст в </a:t>
            </a:r>
            <a:r>
              <a:rPr lang="en-US" sz="2800" dirty="0"/>
              <a:t>Web of Science, Scopus, PubMed </a:t>
            </a:r>
            <a:r>
              <a:rPr lang="ru-RU" sz="2800" dirty="0"/>
              <a:t>…</a:t>
            </a:r>
            <a:endParaRPr lang="de-DE" dirty="0"/>
          </a:p>
        </p:txBody>
      </p:sp>
      <p:pic>
        <p:nvPicPr>
          <p:cNvPr id="2050" name="Picture 2" descr="be6bcb13-362f-442d-8283-ba4afe2dbac0">
            <a:extLst>
              <a:ext uri="{FF2B5EF4-FFF2-40B4-BE49-F238E27FC236}">
                <a16:creationId xmlns:a16="http://schemas.microsoft.com/office/drawing/2014/main" id="{90406DBE-5559-474E-9489-790D3BF0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2" y="1600200"/>
            <a:ext cx="75438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5148A8-6350-4285-8EE7-0F94555A358D}"/>
              </a:ext>
            </a:extLst>
          </p:cNvPr>
          <p:cNvSpPr/>
          <p:nvPr/>
        </p:nvSpPr>
        <p:spPr>
          <a:xfrm>
            <a:off x="3886200" y="3886200"/>
            <a:ext cx="685800" cy="2286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814C6B-566C-42D6-9F8B-BBF8C832FC0E}"/>
              </a:ext>
            </a:extLst>
          </p:cNvPr>
          <p:cNvSpPr/>
          <p:nvPr/>
        </p:nvSpPr>
        <p:spPr>
          <a:xfrm>
            <a:off x="3886200" y="4774984"/>
            <a:ext cx="685800" cy="2286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54E9B7-5050-4668-8EA0-E278B019C42D}"/>
              </a:ext>
            </a:extLst>
          </p:cNvPr>
          <p:cNvSpPr/>
          <p:nvPr/>
        </p:nvSpPr>
        <p:spPr>
          <a:xfrm>
            <a:off x="3888259" y="5791200"/>
            <a:ext cx="685800" cy="2286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39303"/>
      </p:ext>
    </p:extLst>
  </p:cSld>
  <p:clrMapOvr>
    <a:masterClrMapping/>
  </p:clrMapOvr>
  <p:transition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0151"/>
            <a:ext cx="3581400" cy="1600200"/>
          </a:xfrm>
        </p:spPr>
        <p:txBody>
          <a:bodyPr/>
          <a:lstStyle/>
          <a:p>
            <a:r>
              <a:rPr lang="ru-RU" sz="2800" dirty="0"/>
              <a:t>Всего среди топовых 10 университетов мира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00151"/>
            <a:ext cx="4935333" cy="4052889"/>
          </a:xfrm>
        </p:spPr>
        <p:txBody>
          <a:bodyPr/>
          <a:lstStyle/>
          <a:p>
            <a:r>
              <a:rPr lang="en-US" dirty="0"/>
              <a:t>EDS					</a:t>
            </a:r>
            <a:r>
              <a:rPr lang="en-US" b="1" dirty="0">
                <a:solidFill>
                  <a:schemeClr val="accent4"/>
                </a:solidFill>
              </a:rPr>
              <a:t>7</a:t>
            </a:r>
          </a:p>
          <a:p>
            <a:r>
              <a:rPr lang="en-US" dirty="0"/>
              <a:t>Primo Central			</a:t>
            </a:r>
            <a:r>
              <a:rPr lang="en-US" b="1" dirty="0">
                <a:solidFill>
                  <a:schemeClr val="accent4"/>
                </a:solidFill>
              </a:rPr>
              <a:t>3</a:t>
            </a:r>
          </a:p>
          <a:p>
            <a:r>
              <a:rPr lang="en-US" dirty="0"/>
              <a:t>Summon				</a:t>
            </a:r>
            <a:r>
              <a:rPr lang="en-US" b="1" dirty="0">
                <a:solidFill>
                  <a:schemeClr val="accent4"/>
                </a:solidFill>
              </a:rPr>
              <a:t>3</a:t>
            </a:r>
          </a:p>
          <a:p>
            <a:r>
              <a:rPr lang="en-US" dirty="0" err="1"/>
              <a:t>WorldCat</a:t>
            </a:r>
            <a:r>
              <a:rPr lang="en-US" dirty="0"/>
              <a:t> Discovery Services	</a:t>
            </a:r>
            <a:r>
              <a:rPr lang="en-US" b="1" dirty="0">
                <a:solidFill>
                  <a:schemeClr val="accent4"/>
                </a:solidFill>
              </a:rPr>
              <a:t>0</a:t>
            </a:r>
          </a:p>
          <a:p>
            <a:endParaRPr lang="en-US" dirty="0"/>
          </a:p>
          <a:p>
            <a:r>
              <a:rPr lang="en-US" sz="1800" dirty="0"/>
              <a:t>* </a:t>
            </a:r>
            <a:r>
              <a:rPr lang="ru-RU" sz="1800" dirty="0"/>
              <a:t>Три университета приобретают несколько систем </a:t>
            </a:r>
            <a:r>
              <a:rPr lang="ru-RU" sz="1800" dirty="0" err="1"/>
              <a:t>дискавери</a:t>
            </a:r>
            <a:r>
              <a:rPr lang="ru-RU" sz="1800" dirty="0"/>
              <a:t> одновременно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43051" y="1524515"/>
            <a:ext cx="3530945" cy="0"/>
          </a:xfrm>
          <a:prstGeom prst="line">
            <a:avLst/>
          </a:prstGeom>
          <a:ln w="4445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75638" y="2012606"/>
            <a:ext cx="2298358" cy="0"/>
          </a:xfrm>
          <a:prstGeom prst="line">
            <a:avLst/>
          </a:prstGeom>
          <a:ln w="4445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26908" y="2500698"/>
            <a:ext cx="2947088" cy="0"/>
          </a:xfrm>
          <a:prstGeom prst="line">
            <a:avLst/>
          </a:prstGeom>
          <a:ln w="4445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23770" y="2988791"/>
            <a:ext cx="250226" cy="0"/>
          </a:xfrm>
          <a:prstGeom prst="line">
            <a:avLst/>
          </a:prstGeom>
          <a:ln w="44450" cap="rnd">
            <a:solidFill>
              <a:schemeClr val="accent4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9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8001000" cy="2057400"/>
          </a:xfrm>
        </p:spPr>
        <p:txBody>
          <a:bodyPr/>
          <a:lstStyle/>
          <a:p>
            <a:r>
              <a:rPr lang="ru-RU" sz="4400" dirty="0"/>
              <a:t>Что такое –</a:t>
            </a:r>
            <a:br>
              <a:rPr lang="ru-RU" sz="4400" dirty="0"/>
            </a:br>
            <a:r>
              <a:rPr lang="cs-CZ" sz="4400" dirty="0"/>
              <a:t>EBSCO Discovery Service</a:t>
            </a:r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41292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55711E-B0A9-425E-ACAA-B061EB14F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085" y="3159175"/>
            <a:ext cx="5654101" cy="991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E50B07-8AB5-43D8-8B31-88EE77A27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2" y="1001763"/>
            <a:ext cx="9126416" cy="464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E93A7F-5C82-4F53-91B6-1D37C54330FA}"/>
              </a:ext>
            </a:extLst>
          </p:cNvPr>
          <p:cNvSpPr txBox="1"/>
          <p:nvPr/>
        </p:nvSpPr>
        <p:spPr>
          <a:xfrm>
            <a:off x="2581845" y="2869881"/>
            <a:ext cx="464058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kern="0" dirty="0">
                <a:solidFill>
                  <a:sysClr val="windowText" lastClr="000000"/>
                </a:solidFill>
              </a:rPr>
              <a:t>Единое поисковое окно, которое обеспечивает доступ к большинству электронных ресурсов вашей библиотеки</a:t>
            </a:r>
            <a:endParaRPr 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06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04800" y="469670"/>
            <a:ext cx="8686800" cy="380016"/>
          </a:xfrm>
        </p:spPr>
        <p:txBody>
          <a:bodyPr/>
          <a:lstStyle/>
          <a:p>
            <a:r>
              <a:rPr lang="ru-RU" altLang="ru-RU" sz="2800" dirty="0"/>
              <a:t>МОРЕ ИНФОРМАЦИИ = </a:t>
            </a:r>
            <a:r>
              <a:rPr lang="en-US" altLang="ru-RU" sz="2800" dirty="0"/>
              <a:t>MORE</a:t>
            </a:r>
            <a:r>
              <a:rPr lang="ru-RU" altLang="ru-RU" sz="2800" dirty="0"/>
              <a:t> ИНТЕРФЕЙСОВ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3131" y="1575284"/>
            <a:ext cx="2811498" cy="1757186"/>
          </a:xfrm>
          <a:noFill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36" y="2213749"/>
            <a:ext cx="3904860" cy="24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31" y="3059564"/>
            <a:ext cx="3123887" cy="195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3576998"/>
            <a:ext cx="3410243" cy="213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67" y="2577443"/>
            <a:ext cx="3644535" cy="227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69" y="3406311"/>
            <a:ext cx="3722632" cy="232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38" y="4477462"/>
            <a:ext cx="1801659" cy="112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0223" y="1001499"/>
            <a:ext cx="4621430" cy="2598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175" y="1149600"/>
            <a:ext cx="3172431" cy="1783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9965" y="1778133"/>
            <a:ext cx="2540761" cy="14284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8882" y="2626288"/>
            <a:ext cx="2342137" cy="13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07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F95095-0A25-4F97-A686-8DDEF7D8D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53" y="1738393"/>
            <a:ext cx="3234144" cy="911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32" y="42259"/>
            <a:ext cx="8229600" cy="1143000"/>
          </a:xfrm>
        </p:spPr>
        <p:txBody>
          <a:bodyPr/>
          <a:lstStyle/>
          <a:p>
            <a:r>
              <a:rPr lang="ru-RU" sz="3200" dirty="0"/>
              <a:t>Русские и русскоязычные </a:t>
            </a:r>
            <a:br>
              <a:rPr lang="en-US" sz="3200" dirty="0"/>
            </a:br>
            <a:r>
              <a:rPr lang="ru-RU" sz="3200" dirty="0"/>
              <a:t>поставщики-партнеры </a:t>
            </a:r>
            <a:r>
              <a:rPr lang="en-US" sz="3200" dirty="0"/>
              <a:t>EDS:</a:t>
            </a:r>
            <a:endParaRPr lang="cs-CZ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4210"/>
            <a:ext cx="8229600" cy="4669722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marL="0" indent="0" eaLnBrk="1" hangingPunct="1">
              <a:buNone/>
              <a:defRPr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28678" name="Picture 2" descr="http://udnii.ru/img/kartinki/elibrary_ru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324" y="5563258"/>
            <a:ext cx="4318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 descr="http://uupi.ru/netcat_files/Image/logo468x120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6" y="1773238"/>
            <a:ext cx="316230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http://www.rgub.ru/img/news/1907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5" y="3990959"/>
            <a:ext cx="2946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179" y="1147195"/>
            <a:ext cx="8495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Метаданные текущих поставщиков имеются </a:t>
            </a:r>
          </a:p>
          <a:p>
            <a:r>
              <a:rPr lang="ru-RU" dirty="0"/>
              <a:t>в базовых индексах </a:t>
            </a:r>
            <a:r>
              <a:rPr lang="en-US" dirty="0"/>
              <a:t>EDS, </a:t>
            </a:r>
            <a:r>
              <a:rPr lang="ru-RU" dirty="0"/>
              <a:t>доступны для взаимных подписчиков.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33601" y="6394955"/>
            <a:ext cx="5992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Ведем переговоры с еще</a:t>
            </a:r>
            <a:r>
              <a:rPr lang="en-US" dirty="0"/>
              <a:t> </a:t>
            </a:r>
            <a:r>
              <a:rPr lang="ru-RU" dirty="0"/>
              <a:t>несколькими поставщиками</a:t>
            </a:r>
            <a:endParaRPr lang="en-US" dirty="0"/>
          </a:p>
        </p:txBody>
      </p:sp>
      <p:pic>
        <p:nvPicPr>
          <p:cNvPr id="1028" name="Picture 4" descr="Image result for ne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230" y="1774851"/>
            <a:ext cx="2318094" cy="10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r="16726"/>
          <a:stretch/>
        </p:blipFill>
        <p:spPr bwMode="auto">
          <a:xfrm>
            <a:off x="5189794" y="4621205"/>
            <a:ext cx="3577490" cy="62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Image result for knigafund.ru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 b="9511"/>
          <a:stretch/>
        </p:blipFill>
        <p:spPr bwMode="auto">
          <a:xfrm>
            <a:off x="5563978" y="3155737"/>
            <a:ext cx="3140075" cy="10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udent.ispu.ru/sites/student.ispu.ru/files/images/logo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9" y="2856157"/>
            <a:ext cx="3018522" cy="8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pr book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8" b="27739"/>
          <a:stretch/>
        </p:blipFill>
        <p:spPr bwMode="auto">
          <a:xfrm>
            <a:off x="177287" y="5393560"/>
            <a:ext cx="3810000" cy="85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yberlenink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r="29782"/>
          <a:stretch/>
        </p:blipFill>
        <p:spPr bwMode="auto">
          <a:xfrm>
            <a:off x="3518366" y="2843892"/>
            <a:ext cx="1600200" cy="20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Image result for urait">
            <a:extLst>
              <a:ext uri="{FF2B5EF4-FFF2-40B4-BE49-F238E27FC236}">
                <a16:creationId xmlns:a16="http://schemas.microsoft.com/office/drawing/2014/main" id="{D310BE59-75E2-4ABC-9F08-2734913BBD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png;base64,iVBORw0KGgoAAAANSUhEUgAAAaYAAAB3CAMAAAB/uhQPAAAAw1BMVEX///+Rk5b3jx6Nj5KKjI/4mi6TlZj8/Pz2hQDl5ebFxsjn6Oj/+vSytLbb29z09PSjpaf+7+X3iQCanJ/5qV6Ymp33jRX+9er3iwvu7+/969f3iwD/+vP29vb5rF37w4v4oknP0NH5sHT82sL6uIX4njj5q2n6uXr948i2t7n81LD4mDWjpKesrbD80Kj6vIP4mT74olX7yZb+7tz81rH937/7tnL5snn807b4n0b5sWb5q1b2fQD3kiv83sj7xZr7z6uzFSAmAAAOoElEQVR4nO2dCXeiPBfHFVBQqUtUwK0uM6NS93Vq+zrt9/9Ub4IKuUlYbO1Te07+58xSDSG5P27WG5pKSUlJSUlJSUlJSUlJSUlJSUlJSUlJSUlJSUlJSUlJSUlJSUlJSX1GutkcN23zu4shFanNS8tAhvFn//682z0/vy2ev7tEUrwqPaQQWQ5yLPKX4+y+u0xSnEYnSpTQ23eXSYqV3mIpWcr4uwslxappnBo83D85pNFz0ES2efcngslariuVza47en0ddXf2dxdJitcYKVZPDsbvXbZhoX/fXQipWC2UUfu7yyAVK3Nzr02e+fSauY168yvrWCrkisVirtC5fa0aOZx1P98n2ZdiEnrSucKdv2BL1ylGq3DbipxlLpDFThY+KAvtWU65c9kFlur0Z9N6WtO0bL38UOSsdFajkeMt0YjhWsjPplmStapqWro+feiHkipWsyfNmCT5afbyDbxbGecZpXouunAfU9e4ESQi1IWZ9y9lTzeY2+YesA3TF+Ga50VPoe6G2CL7ICJ/uqZY1YKcT9mr2jTkQchekmp55sbB1X1QcCZvTuosytwf1fFWvkRkTcA8Q3+41AlWNdVxs2xt1SxM4qlQDzWGOhWkxyrNxOnTD0IX9IuhAkw5+tLQb8T6EkxLCzm342RU6LwpTLCqHCQibcq6XKqQjTCHVuXS40ZMmLVXhKrIX0Mw0Y/HXWCqNJ/3GQM5t3GqRJiKIT6iTtmGLBKTyPCliAvUqsCfxJj6NOu7wOTJ3L0NJ7cYSiTBVNTCKqjWGU7RmPAFjD/ps6ieQ9RrCDHBtvZ+MKXIjOHXy+fbPxSPqVGNMOQD7OhjMc1g+iKgpKoqpJblB2FCTBA2gyluCKE9fBxCQm0HyudAJfCmaeQDD0wSi4kdmlDJ1XR55rqzMt1XMbkTiTAx7s5c5VanJ4HHTfU/LQt6zJvr34vxmbYv3puADci8RgOPfBb0HxSmYDAO0ldpd8pRo+hZjuSkdwp56oZlblQuwNSZMo8CxKQ3LqJ8V3X9T8NmgDfWbsXtYN7Qm0qUDdSq28eT1fwsS9eXziDANL3UXm/03XqQXitSyV1hE1YMWFeTYMqzsy7eB7n7iQadt5TO598Wrks4yMBCMUPCWG+inkAtf7l3rhx8CoZjASb4cdB5qFRPoAdTJtptqI+TYCpxM7pQTAFQ3k1vLG4QjDWesD2Upey3ZOY6Xg8OCovKchA6k431psCZsrQfBJYEvU0IplQq6BcoyweDE9hlBdZMgIkfLCbC9AXLkkDpsmDBq9mDnFAv2Gu2/73v/yDsV2cZymH/9u/tYCXxJt3vKDRgyU7ZNwrd6oViCpyyHjQHOX+1zQU4rsJUTLO6C0xZPGqdcgtk7RXNyVpwl9njuafdJaLDPibxJn8Awc5hGoEpqRqHYgq6OOCUQhX8RyABJp2fet8HJu/RnuaZ+1QoTs4oSUYrK8Kb0vVip1QqdYKKsdb12xqN6i1DMVH9TQymUp8aOMdj8seF1KjmbjB5K5/wTpvJpQOyloky8lq9MG8ij/35z9lgrP/6zRg9dovAFMr7nKDUyPXz7qyepruaWEy5uv9jFX4j0n+PCZtnBlfIdpeYNZQoBmpzjOqbOHErKn7/D1ZtPoZJL+YfqmmNXYRIgOmSrVqmesu7woQfO1iet1OzZ62SRAeYeyuqb2LFV71zacboMUR43xT0NywmveBm0xygZJj8rrNeuFtM2KHACMnseZZ3EkXnLpzIeROHidss8v0jEabgizqzSp6bhSBKgMlff8A/3DEmZvw1PvVOdJvXtiuVdpvdSm9vD+cBR2Jv4vf03GswucKBIdl1TYdDisXkmz2r3zUmZol6RIx/3Fx+bD91X5eK0nsdvL3vxhVCxN6Md++jg79s8XFvugpTIbAueLBK/EaGqk2TrkI0/HTF1H1jgtXeTLDlJ+cfzMXScizMgxwowf8cj8vl8nhULIdalPh43xQ0etTyjxiTTu0rgjU9vQq289R0tlp2c4mnt0EJ9HvHBFcHsDtZh9N/twdupc+yuPW9cG86rRD4012wwkrkDwpCRnrFwjkeq9h/oNa8wYq6S1HS6m6/mPPmYMkw9f31B2/mdueYwNBp01Ksmve/ebJd+FBvwtMyLN035JQ1mE+Ebg+pjYysL3qIAExIbayq5WLHv0MiTOlqHeR595iyVF32zgnTkw/JukiIKW5Nzw8yYAdowTfi6W2IwCyZ6pjAkDUZJl9Tz+R3j4lukJ6tU6OnnKhYjrI81PbDfe0wURyBg8Wt6fkbd1zd/e5Goywfu8lO90ydoC2cXr/06uv8mNw9Jno1015aZAgx93YKrdbr+/gSiGePn7o9hBivit1v8k2ZhRtdff8LeusmDhMwYLAvzIwj3WswXcZQ948pXQ2+HjlkQD4kMKxak5kwmZXtcKkkGen5VQ0qDyI7glgeYJSYADBov8BoGghNaQR7XAkwXVrjH4CJGu2NkbVNbZYWdiXx0Xtz/L4/tLwzkFixmIIIOJUKQ81R2wd0OxaFSa0zcy8KU0H8eQJMfkF/ACZqa988OnsTDyCsSfjxLL1d+dUd1VZkHhWHiQr/UqfeaEzXGy5VCNCthGJS1brLWiYwGmj06IitbCym+iXFT8BElQxPnR5xa9b6yCE6UWQRmNuky27+YUqPsOGmrjCySMtWp65gy5mKWaImw32waMlZk8Xk+/JPwJRO+4/ds0NGec76I3mLMDWgYdjNhmlIAFi14EdYNUoloVEK1Kz3fAxGL8LA/zhM1FrZj8AUPNRNsmDkcAeXEkkYTpkPjU0mgtsSoUuvQtH2zrr9ft+tM/fSuM0pxpuC4eePwEQ91TXcMSkfO3cvxNSJiPPWGItch4luT0mkJr+jwa/4giQ0kJ+BKZg4bg3LefpY3uJQ/049jJPKhl9fh6khPumhBluI/KYxKAo9ZfshmPwKma/KnL1ID4seLIEvQg7O5KpiTmyg/7WYqDkyyJVanuCiU0FJwJrGj8AEAnxo6bn8tK5par066xe5NC74JOwYmrjdy/LmuBJTKi/INg8CCdh7UGDh1tUPwRRSuGJwxAE3/dVZvkgXsKiFYYKdgt5nN1lVtSo4WuwvTqjTZLXpw/4IT69IrsFBWpUd6wXnQ1ToacGjJNjCvNwtiDr86uDk0Hm+KHq9MWObFRVPY2ZkZwermGd9MFfO1j1xzVknXw7G4irOQxzHlT9fX40NmjyrlPcPSAe56vnyRS5TkMJs6n0+neXZI3Cz8yX5UAR+vrOvecsApVBMKm+ZflinoqrnjSC2qSyFnybp5MhRDKKq2w89bnKZKyWvUKPozuo40zKdK4nl9MTdRz9/wbdaetgXlMJyvbnCMbGOrEfPeDyF9Wih6kSbQeqs8MVN9mCrGwvpA5ikkikCE3yhRQJfkpi+TBFbBWU6XT8BJInpyxS18UYNIkpJfEli+jJFbbxRQRHsgVSJ6b9V5Da2P5UIf3lQJCbztLButplBo71p8i+uM89iPrabXNq2OKkpyvWcFh5X4G4S3AsuMuum6FZtUTlPl1f4T2+iKEzB/DuhMzGY2qM9iWw2RzW4KrhbKa1jjTmPM66dBJOSWNtWpralP6uscLIh/vOygRlMWgqba2pFEtaGK5C0W2sKTGEuDpZzWND2n19u1aU+9e5fq/1l81gfFGuy+JqX+EZ60yV2QE9IicFkH46kKgsEX+A2N5bd9UIxoEV36DgYDFYIHiD9Y9Tm24UF0trDwd8lWg0Gf2nbvyFrT3IFRFMpw/mLEyoGsOmj6MyWPUG9bndpDCkiW3ztEQ0Hgzcak3HEeQ4dBF5Rbr4ah+56iBTRE/BpRYdYnQcRSZ2JxdSb4DJvW44DMFn/IzVZoxdQkJ338xZisv+XIfbpIvZc6W+D2fW3W57VtlYPPs6GQ/7+w2ByBC+B76IXfGlz2WLsXDOYlqxirLz0BjhSNEcHkm5h1PisP69oTKdz4kl7JiGmjbIcsa9DxG1+e2TAD3foEf/9BDGZ2ybu2eyFANMv+MHaePF6twETtRGCaWvbTOtkZk4v8N8uNvCLlQiTadovBr0N1145XolMS2Guv4miMXkbdezbYa7D9NjarQ0W01Nt5YxgJ3zyJgYT5vR7WMsg7pQ2h2mEDkOiJfOFGJM1OSx7A9A+msZR3K0IMB3xjQ4tUKlKZuLhMV+tr/h1DXHhv+V+PmTBNRGmTRcj4jE9D2vKH9i4zA0SFsNgalrY+qO1qNFjMA2dE6bBEG41h3jTS3cxOBp0II5pTFJChWAaTo50B1fJLD1M+uN3YEqHHWNNiGlN3pIPMZmn5uYJHcAw/bfxnOIwLZA3ctoaCbxpfc4dOmlE37RTDpT/mOh04G78xlARNnok4YR+ZardO+HRM9/Q6F2rLNi0sXuKQpoCiGmMel5l4Yth7YPXaDCYhh4N8zXem8aGQvjYKwX0TbZhkX+EmJpnBzgJ32TtlYMdQoRhwilpIF3DC7+aG4fUFyjyfY7XiolmwE8YIk0Q0+hl0GI33tVAff4t0HI+n7+PnEe6x1gYq/FmW0POirEdhyn1ajxux9uVsaeK0N6NjD35D4dpgW9WA2lTu5bVJcV6YSauAkyTJ3z5EB3Ac5Yx/u7Gbwnfz3CtGlf0PLGUmFNL9uPR8421AqIxNzULIaQ80pX8iyYT753zE4umZ64s1FIex5PWIzTeb4sNw7VHCkKtCXC7ZsvpeTbuWaAleskcM5njcgQXR3ZLBxeLpZQaWiwmhRT1OBnC1q1CqtU6fNFvEirMol9/foXKTDiDvjmd4bDZJZjx8/PzGPZM1nbTJBoroNEwx17KzY7xJrvJv62i+fz8C1rOHP863XkDD5OcbsUN7GxyMy7bDXcQxbu6yXVBXlm/7jcJXX7NwGf1mWXXv5cewVa+pG2XuonWvTOm9utLdEqpb5TuNyxhq9dSUlJSUlJSUlJSUlJSUlJSUlJSUlJSUlJSUlJSUlJSUlJSUlJSUlJSH9X/AUfxWOyOJr4lAAAAAElFTkSuQmCC">
            <a:extLst>
              <a:ext uri="{FF2B5EF4-FFF2-40B4-BE49-F238E27FC236}">
                <a16:creationId xmlns:a16="http://schemas.microsoft.com/office/drawing/2014/main" id="{3B670059-274C-43CB-91E0-E47A6F2A46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2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446" b="7723"/>
          <a:stretch/>
        </p:blipFill>
        <p:spPr>
          <a:xfrm>
            <a:off x="-6178" y="-1"/>
            <a:ext cx="9150178" cy="68691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570658"/>
            <a:ext cx="4819262" cy="1287342"/>
          </a:xfrm>
          <a:prstGeom prst="rect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prstClr val="white"/>
                </a:solidFill>
                <a:ea typeface="ＭＳ Ｐゴシック" charset="-128"/>
              </a:rPr>
              <a:t>Enhanced </a:t>
            </a:r>
            <a:r>
              <a:rPr lang="de-DE" sz="2000" dirty="0" err="1">
                <a:solidFill>
                  <a:prstClr val="white"/>
                </a:solidFill>
                <a:ea typeface="ＭＳ Ｐゴシック" charset="-128"/>
              </a:rPr>
              <a:t>Subject</a:t>
            </a:r>
            <a:r>
              <a:rPr lang="de-DE" sz="2000" dirty="0">
                <a:solidFill>
                  <a:prstClr val="white"/>
                </a:solidFill>
                <a:ea typeface="ＭＳ Ｐゴシック" charset="-128"/>
              </a:rPr>
              <a:t> Precision </a:t>
            </a:r>
            <a:r>
              <a:rPr lang="ru-RU" sz="2000" dirty="0">
                <a:solidFill>
                  <a:prstClr val="white"/>
                </a:solidFill>
                <a:ea typeface="ＭＳ Ｐゴシック" charset="-128"/>
              </a:rPr>
              <a:t>уже располагается в нескольких индексах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0400" y="76200"/>
            <a:ext cx="1066800" cy="304800"/>
          </a:xfrm>
          <a:prstGeom prst="rect">
            <a:avLst/>
          </a:prstGeom>
          <a:noFill/>
          <a:ln w="38100">
            <a:solidFill>
              <a:srgbClr val="FF9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2895600"/>
            <a:ext cx="1066800" cy="304800"/>
          </a:xfrm>
          <a:prstGeom prst="rect">
            <a:avLst/>
          </a:prstGeom>
          <a:noFill/>
          <a:ln w="38100">
            <a:solidFill>
              <a:srgbClr val="FF9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3758" y="4749114"/>
            <a:ext cx="1286069" cy="3048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8572" y="2650524"/>
            <a:ext cx="2259228" cy="10668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891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7494"/>
          <a:stretch/>
        </p:blipFill>
        <p:spPr>
          <a:xfrm>
            <a:off x="0" y="0"/>
            <a:ext cx="9144000" cy="7238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570658"/>
            <a:ext cx="6724262" cy="1287342"/>
          </a:xfrm>
          <a:prstGeom prst="rect">
            <a:avLst/>
          </a:prstGeom>
          <a:solidFill>
            <a:schemeClr val="accent2"/>
          </a:solidFill>
        </p:spPr>
        <p:txBody>
          <a:bodyPr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white"/>
                </a:solidFill>
                <a:ea typeface="ＭＳ Ｐゴシック" charset="-128"/>
              </a:rPr>
              <a:t>В дискавери, когда искатель ожидает </a:t>
            </a:r>
            <a:r>
              <a:rPr lang="en-US" sz="2000" dirty="0">
                <a:solidFill>
                  <a:prstClr val="white"/>
                </a:solidFill>
                <a:ea typeface="ＭＳ Ｐゴシック" charset="-128"/>
              </a:rPr>
              <a:t>ESP, </a:t>
            </a:r>
            <a:r>
              <a:rPr lang="ru-RU" sz="2000" dirty="0">
                <a:solidFill>
                  <a:prstClr val="white"/>
                </a:solidFill>
                <a:ea typeface="ＭＳ Ｐゴシック" charset="-128"/>
              </a:rPr>
              <a:t>а его нет</a:t>
            </a:r>
            <a:r>
              <a:rPr lang="en-US" sz="2000" dirty="0">
                <a:solidFill>
                  <a:prstClr val="white"/>
                </a:solidFill>
                <a:ea typeface="ＭＳ Ｐゴシック" charset="-128"/>
              </a:rPr>
              <a:t> </a:t>
            </a:r>
            <a:endParaRPr lang="ru-RU" sz="2000" dirty="0">
              <a:solidFill>
                <a:prstClr val="white"/>
              </a:solidFill>
              <a:ea typeface="ＭＳ Ｐゴシック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prstClr val="white"/>
                </a:solidFill>
                <a:ea typeface="ＭＳ Ｐゴシック" charset="-128"/>
              </a:rPr>
              <a:t>в поисковой системе  … поиск не всегда</a:t>
            </a:r>
            <a:r>
              <a:rPr lang="en-US" sz="2000" dirty="0">
                <a:solidFill>
                  <a:prstClr val="white"/>
                </a:solidFill>
                <a:ea typeface="ＭＳ Ｐゴシック" charset="-128"/>
              </a:rPr>
              <a:t> </a:t>
            </a:r>
            <a:r>
              <a:rPr lang="ru-RU" sz="2000" dirty="0">
                <a:solidFill>
                  <a:prstClr val="white"/>
                </a:solidFill>
                <a:ea typeface="ＭＳ Ｐゴシック" charset="-128"/>
              </a:rPr>
              <a:t>получается …</a:t>
            </a:r>
            <a:endParaRPr lang="de-DE" sz="1200" dirty="0">
              <a:solidFill>
                <a:prstClr val="white"/>
              </a:solidFill>
              <a:ea typeface="ＭＳ Ｐゴシック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667000"/>
            <a:ext cx="3086294" cy="523220"/>
          </a:xfrm>
          <a:prstGeom prst="rect">
            <a:avLst/>
          </a:prstGeom>
          <a:solidFill>
            <a:srgbClr val="C00000">
              <a:alpha val="18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Неудачный поиск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29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0" t="145" r="-823" b="2974"/>
          <a:stretch/>
        </p:blipFill>
        <p:spPr>
          <a:xfrm>
            <a:off x="0" y="0"/>
            <a:ext cx="92202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6886" y="549876"/>
            <a:ext cx="762000" cy="304800"/>
          </a:xfrm>
          <a:prstGeom prst="rect">
            <a:avLst/>
          </a:prstGeom>
          <a:noFill/>
          <a:ln w="38100">
            <a:solidFill>
              <a:srgbClr val="FF9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5419" y="2895600"/>
            <a:ext cx="990600" cy="228600"/>
          </a:xfrm>
          <a:prstGeom prst="rect">
            <a:avLst/>
          </a:prstGeom>
          <a:noFill/>
          <a:ln w="38100">
            <a:solidFill>
              <a:srgbClr val="FF9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05400" y="3951627"/>
            <a:ext cx="990600" cy="228600"/>
          </a:xfrm>
          <a:prstGeom prst="rect">
            <a:avLst/>
          </a:prstGeom>
          <a:noFill/>
          <a:ln w="38100">
            <a:solidFill>
              <a:srgbClr val="FF9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5476" y="3236305"/>
            <a:ext cx="914400" cy="2286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8886" y="2094561"/>
            <a:ext cx="1320114" cy="228600"/>
          </a:xfrm>
          <a:prstGeom prst="rect">
            <a:avLst/>
          </a:prstGeom>
          <a:noFill/>
          <a:ln w="38100">
            <a:solidFill>
              <a:srgbClr val="FF9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400" y="4953000"/>
            <a:ext cx="990600" cy="22860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0770" y="4615545"/>
            <a:ext cx="786830" cy="228600"/>
          </a:xfrm>
          <a:prstGeom prst="rect">
            <a:avLst/>
          </a:prstGeom>
          <a:noFill/>
          <a:ln w="38100">
            <a:solidFill>
              <a:srgbClr val="FF9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054615"/>
              </p:ext>
            </p:extLst>
          </p:nvPr>
        </p:nvGraphicFramePr>
        <p:xfrm>
          <a:off x="1047750" y="2057400"/>
          <a:ext cx="73533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ru-RU" dirty="0"/>
              <a:t>А для </a:t>
            </a:r>
            <a:r>
              <a:rPr lang="en-US" dirty="0"/>
              <a:t>EDS – </a:t>
            </a:r>
            <a:r>
              <a:rPr lang="ru-RU" dirty="0"/>
              <a:t>рубрики являются основой нашего алгоритма для оценки значимости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51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82A66E-2C0D-F84D-B9E2-AE21B021C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049C0A-8D0A-9746-A25E-BA65FE825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AF20FF-4BF4-504D-A9F4-6E4ECFBE4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5530BBA-E97A-2B43-88C1-D4E7E8422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CF57CD-50E5-644D-8BF2-07888D451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EF00C6-C50E-9642-AF5F-7DAD661A2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3AB22F-7021-DB4A-864F-22A77835D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AD03C7-A2BC-874F-B3FE-851CCD089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787063-E9C6-7247-A413-233F10BE2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3913AB-527C-F245-BD7E-6BFA400F7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E0A107-2A7A-3446-B51B-FD9406EDB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AE236D-A10A-1B47-9EF6-981161EFA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E3DE64-201F-7548-BE1A-FB7B93F20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7B923A-9A61-694D-B21C-1F8C3B3F0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4A0F2B-C08E-0D43-B982-3631FEE4F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E55DF0-516C-3343-9F1D-41B2976A3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FFF62E-3D44-5C48-92C7-EA627C715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231C11-BDE9-B74F-B37A-5AC0CEE0C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a69aa761e9f4df3cf64bcbb0e61c387570fbac"/>
</p:tagLst>
</file>

<file path=ppt/theme/theme1.xml><?xml version="1.0" encoding="utf-8"?>
<a:theme xmlns:a="http://schemas.openxmlformats.org/drawingml/2006/main" name="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Custom Design">
  <a:themeElements>
    <a:clrScheme name="ED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6177"/>
      </a:accent1>
      <a:accent2>
        <a:srgbClr val="5FC3D7"/>
      </a:accent2>
      <a:accent3>
        <a:srgbClr val="1A3952"/>
      </a:accent3>
      <a:accent4>
        <a:srgbClr val="34A69B"/>
      </a:accent4>
      <a:accent5>
        <a:srgbClr val="22C87D"/>
      </a:accent5>
      <a:accent6>
        <a:srgbClr val="5E7778"/>
      </a:accent6>
      <a:hlink>
        <a:srgbClr val="0000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39700" dist="38100" dir="2700000" algn="tl" rotWithShape="0">
            <a:schemeClr val="tx2">
              <a:lumMod val="50000"/>
              <a:alpha val="4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3_EDS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Custom Design">
  <a:themeElements>
    <a:clrScheme name="ED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6177"/>
      </a:accent1>
      <a:accent2>
        <a:srgbClr val="5FC3D7"/>
      </a:accent2>
      <a:accent3>
        <a:srgbClr val="1A3952"/>
      </a:accent3>
      <a:accent4>
        <a:srgbClr val="34A69B"/>
      </a:accent4>
      <a:accent5>
        <a:srgbClr val="22C87D"/>
      </a:accent5>
      <a:accent6>
        <a:srgbClr val="5E7778"/>
      </a:accent6>
      <a:hlink>
        <a:srgbClr val="0000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39700" dist="38100" dir="2700000" algn="tl" rotWithShape="0">
            <a:schemeClr val="tx2">
              <a:lumMod val="50000"/>
              <a:alpha val="4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4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Custom Design">
  <a:themeElements>
    <a:clrScheme name="ED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6177"/>
      </a:accent1>
      <a:accent2>
        <a:srgbClr val="5FC3D7"/>
      </a:accent2>
      <a:accent3>
        <a:srgbClr val="1A3952"/>
      </a:accent3>
      <a:accent4>
        <a:srgbClr val="34A69B"/>
      </a:accent4>
      <a:accent5>
        <a:srgbClr val="22C87D"/>
      </a:accent5>
      <a:accent6>
        <a:srgbClr val="5E7778"/>
      </a:accent6>
      <a:hlink>
        <a:srgbClr val="0000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39700" dist="38100" dir="2700000" algn="tl" rotWithShape="0">
            <a:schemeClr val="tx2">
              <a:lumMod val="50000"/>
              <a:alpha val="4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18_Custom Design">
  <a:themeElements>
    <a:clrScheme name="EDS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13D67"/>
      </a:accent1>
      <a:accent2>
        <a:srgbClr val="101B2E"/>
      </a:accent2>
      <a:accent3>
        <a:srgbClr val="139274"/>
      </a:accent3>
      <a:accent4>
        <a:srgbClr val="177A98"/>
      </a:accent4>
      <a:accent5>
        <a:srgbClr val="E1E6E6"/>
      </a:accent5>
      <a:accent6>
        <a:srgbClr val="383838"/>
      </a:accent6>
      <a:hlink>
        <a:srgbClr val="FFFFFF"/>
      </a:hlink>
      <a:folHlink>
        <a:srgbClr val="800080"/>
      </a:folHlink>
    </a:clrScheme>
    <a:fontScheme name="Corporate Marke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39700" dist="38100" dir="2700000" algn="tl" rotWithShape="0">
            <a:schemeClr val="tx2">
              <a:lumMod val="50000"/>
              <a:alpha val="4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EDS Academic - Body">
  <a:themeElements>
    <a:clrScheme name="EDS Academi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F56"/>
      </a:accent1>
      <a:accent2>
        <a:srgbClr val="454545"/>
      </a:accent2>
      <a:accent3>
        <a:srgbClr val="139274"/>
      </a:accent3>
      <a:accent4>
        <a:srgbClr val="177A98"/>
      </a:accent4>
      <a:accent5>
        <a:srgbClr val="E1E6E6"/>
      </a:accent5>
      <a:accent6>
        <a:srgbClr val="383838"/>
      </a:accent6>
      <a:hlink>
        <a:srgbClr val="1F497D"/>
      </a:hlink>
      <a:folHlink>
        <a:srgbClr val="800080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19.xml><?xml version="1.0" encoding="utf-8"?>
<a:theme xmlns:a="http://schemas.openxmlformats.org/drawingml/2006/main" name="EBSCO Title Slid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BSCO Blue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BSCO Light Blue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BSCO Light Blue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EBSCO Light Blue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EBSCO Light Blue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Plum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C2159"/>
      </a:accent1>
      <a:accent2>
        <a:srgbClr val="7AA540"/>
      </a:accent2>
      <a:accent3>
        <a:srgbClr val="EF6D25"/>
      </a:accent3>
      <a:accent4>
        <a:srgbClr val="838383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Custom Design">
  <a:themeElements>
    <a:clrScheme name="ED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6177"/>
      </a:accent1>
      <a:accent2>
        <a:srgbClr val="5FC3D7"/>
      </a:accent2>
      <a:accent3>
        <a:srgbClr val="1A3952"/>
      </a:accent3>
      <a:accent4>
        <a:srgbClr val="34A69B"/>
      </a:accent4>
      <a:accent5>
        <a:srgbClr val="4CD4A0"/>
      </a:accent5>
      <a:accent6>
        <a:srgbClr val="5E7778"/>
      </a:accent6>
      <a:hlink>
        <a:srgbClr val="0000FF"/>
      </a:hlink>
      <a:folHlink>
        <a:srgbClr val="800080"/>
      </a:folHlink>
    </a:clrScheme>
    <a:fontScheme name="EDS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39700" dist="38100" dir="2700000" algn="tl" rotWithShape="0">
            <a:schemeClr val="tx2">
              <a:lumMod val="50000"/>
              <a:alpha val="40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Override1.xml><?xml version="1.0" encoding="utf-8"?>
<a:themeOverride xmlns:a="http://schemas.openxmlformats.org/drawingml/2006/main">
  <a:clrScheme name="EBSCO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183053"/>
    </a:accent1>
    <a:accent2>
      <a:srgbClr val="375C82"/>
    </a:accent2>
    <a:accent3>
      <a:srgbClr val="ABC7E3"/>
    </a:accent3>
    <a:accent4>
      <a:srgbClr val="D2CFD4"/>
    </a:accent4>
    <a:accent5>
      <a:srgbClr val="08A46F"/>
    </a:accent5>
    <a:accent6>
      <a:srgbClr val="373737"/>
    </a:accent6>
    <a:hlink>
      <a:srgbClr val="183053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9E3C59420BB84E82D54660287F7B7C" ma:contentTypeVersion="2" ma:contentTypeDescription="Create a new document." ma:contentTypeScope="" ma:versionID="a3d995919ad9fa62fe84f97b7e764838">
  <xsd:schema xmlns:xsd="http://www.w3.org/2001/XMLSchema" xmlns:p="http://schemas.microsoft.com/office/2006/metadata/properties" xmlns:ns2="2ed4d2bb-6b6f-473c-a5ff-15d0df0a802c" targetNamespace="http://schemas.microsoft.com/office/2006/metadata/properties" ma:root="true" ma:fieldsID="c17272f3651bc59647d5f68e0ae73847" ns2:_="">
    <xsd:import namespace="2ed4d2bb-6b6f-473c-a5ff-15d0df0a802c"/>
    <xsd:element name="properties">
      <xsd:complexType>
        <xsd:sequence>
          <xsd:element name="documentManagement">
            <xsd:complexType>
              <xsd:all>
                <xsd:element ref="ns2:Fold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ed4d2bb-6b6f-473c-a5ff-15d0df0a802c" elementFormDefault="qualified">
    <xsd:import namespace="http://schemas.microsoft.com/office/2006/documentManagement/types"/>
    <xsd:element name="Folder" ma:index="8" nillable="true" ma:displayName="Folder" ma:format="RadioButtons" ma:internalName="Folder">
      <xsd:simpleType>
        <xsd:union memberTypes="dms:Text">
          <xsd:simpleType>
            <xsd:restriction base="dms:Choice">
              <xsd:enumeration value="Archive"/>
              <xsd:enumeration value="Spanish-LA"/>
              <xsd:enumeration value="Temp"/>
              <xsd:enumeration value="Training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Folder xmlns="2ed4d2bb-6b6f-473c-a5ff-15d0df0a802c">Archive</Fold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A8E61B-E475-4AA2-A84A-139CC91310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d4d2bb-6b6f-473c-a5ff-15d0df0a802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5821C61-6B8A-490C-97CD-6CFF432BD004}">
  <ds:schemaRefs>
    <ds:schemaRef ds:uri="http://purl.org/dc/elements/1.1/"/>
    <ds:schemaRef ds:uri="http://schemas.microsoft.com/office/2006/metadata/properties"/>
    <ds:schemaRef ds:uri="2ed4d2bb-6b6f-473c-a5ff-15d0df0a802c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18E175-BB63-48F2-B7FB-461E81F36B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35399</TotalTime>
  <Words>141</Words>
  <Application>Microsoft Office PowerPoint</Application>
  <PresentationFormat>On-screen Show (4:3)</PresentationFormat>
  <Paragraphs>40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12</vt:i4>
      </vt:variant>
    </vt:vector>
  </HeadingPairs>
  <TitlesOfParts>
    <vt:vector size="37" baseType="lpstr">
      <vt:lpstr>ＭＳ Ｐゴシック</vt:lpstr>
      <vt:lpstr>Arial</vt:lpstr>
      <vt:lpstr>Arial Narrow</vt:lpstr>
      <vt:lpstr>Calibri</vt:lpstr>
      <vt:lpstr>Georgia</vt:lpstr>
      <vt:lpstr>Times New Roman</vt:lpstr>
      <vt:lpstr>EBSCO Basic Template</vt:lpstr>
      <vt:lpstr>EBSCO Blue Template</vt:lpstr>
      <vt:lpstr>EBSCO Light Blue Template</vt:lpstr>
      <vt:lpstr>1_EBSCO Light Blue Template</vt:lpstr>
      <vt:lpstr>2_EBSCO Light Blue Template</vt:lpstr>
      <vt:lpstr>3_EBSCO Light Blue Template</vt:lpstr>
      <vt:lpstr>1_EBSCO Basic Template</vt:lpstr>
      <vt:lpstr>2_Office Theme</vt:lpstr>
      <vt:lpstr>11_Custom Design</vt:lpstr>
      <vt:lpstr>2_EBSCO Basic Template</vt:lpstr>
      <vt:lpstr>13_Custom Design</vt:lpstr>
      <vt:lpstr>3_EDS_01</vt:lpstr>
      <vt:lpstr>3_EBSCO Basic Template</vt:lpstr>
      <vt:lpstr>16_Custom Design</vt:lpstr>
      <vt:lpstr>4_EBSCO Basic Template</vt:lpstr>
      <vt:lpstr>17_Custom Design</vt:lpstr>
      <vt:lpstr>18_Custom Design</vt:lpstr>
      <vt:lpstr>EDS Academic - Body</vt:lpstr>
      <vt:lpstr>EBSCO Title Slide</vt:lpstr>
      <vt:lpstr>PowerPoint Presentation</vt:lpstr>
      <vt:lpstr>Что такое – EBSCO Discovery Service?</vt:lpstr>
      <vt:lpstr>PowerPoint Presentation</vt:lpstr>
      <vt:lpstr>МОРЕ ИНФОРМАЦИИ = MORE ИНТЕРФЕЙСОВ</vt:lpstr>
      <vt:lpstr>Русские и русскоязычные  поставщики-партнеры EDS:</vt:lpstr>
      <vt:lpstr>PowerPoint Presentation</vt:lpstr>
      <vt:lpstr>PowerPoint Presentation</vt:lpstr>
      <vt:lpstr>PowerPoint Presentation</vt:lpstr>
      <vt:lpstr>А для EDS – рубрики являются основой нашего алгоритма для оценки значимости</vt:lpstr>
      <vt:lpstr>Преимущество единого индекса: Многообразный подход к сформированию ссылок на полный текст</vt:lpstr>
      <vt:lpstr>Преимущество Link Resolver: Сформирование ссылок на полный текст в Web of Science, Scopus, PubMed …</vt:lpstr>
      <vt:lpstr>Всего среди топовых 10 университетов мира</vt:lpstr>
    </vt:vector>
  </TitlesOfParts>
  <Company>EBSCO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EBSCO Discovery Service</dc:title>
  <dc:creator>MHobart</dc:creator>
  <cp:lastModifiedBy>Douglas Heintz</cp:lastModifiedBy>
  <cp:revision>792</cp:revision>
  <dcterms:created xsi:type="dcterms:W3CDTF">2013-10-10T14:22:08Z</dcterms:created>
  <dcterms:modified xsi:type="dcterms:W3CDTF">2018-11-06T05:47:06Z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0x010100C39E3C59420BB84E82D54660287F7B7C</vt:lpwstr>
  </property>
  <property fmtid="{D5CDD505-2E9C-101B-9397-08002B2CF9AE}" pid="3" name="Order">
    <vt:r8>11000</vt:r8>
  </property>
</Properties>
</file>