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9" r:id="rId1"/>
    <p:sldMasterId id="2147483785" r:id="rId2"/>
  </p:sldMasterIdLst>
  <p:notesMasterIdLst>
    <p:notesMasterId r:id="rId34"/>
  </p:notesMasterIdLst>
  <p:sldIdLst>
    <p:sldId id="256" r:id="rId3"/>
    <p:sldId id="614" r:id="rId4"/>
    <p:sldId id="615" r:id="rId5"/>
    <p:sldId id="616" r:id="rId6"/>
    <p:sldId id="582" r:id="rId7"/>
    <p:sldId id="583" r:id="rId8"/>
    <p:sldId id="628" r:id="rId9"/>
    <p:sldId id="585" r:id="rId10"/>
    <p:sldId id="591" r:id="rId11"/>
    <p:sldId id="634" r:id="rId12"/>
    <p:sldId id="617" r:id="rId13"/>
    <p:sldId id="618" r:id="rId14"/>
    <p:sldId id="619" r:id="rId15"/>
    <p:sldId id="620" r:id="rId16"/>
    <p:sldId id="621" r:id="rId17"/>
    <p:sldId id="595" r:id="rId18"/>
    <p:sldId id="604" r:id="rId19"/>
    <p:sldId id="537" r:id="rId20"/>
    <p:sldId id="576" r:id="rId21"/>
    <p:sldId id="623" r:id="rId22"/>
    <p:sldId id="626" r:id="rId23"/>
    <p:sldId id="630" r:id="rId24"/>
    <p:sldId id="631" r:id="rId25"/>
    <p:sldId id="632" r:id="rId26"/>
    <p:sldId id="633" r:id="rId27"/>
    <p:sldId id="624" r:id="rId28"/>
    <p:sldId id="606" r:id="rId29"/>
    <p:sldId id="577" r:id="rId30"/>
    <p:sldId id="592" r:id="rId31"/>
    <p:sldId id="593" r:id="rId32"/>
    <p:sldId id="622"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4" autoAdjust="0"/>
    <p:restoredTop sz="88099" autoAdjust="0"/>
  </p:normalViewPr>
  <p:slideViewPr>
    <p:cSldViewPr>
      <p:cViewPr>
        <p:scale>
          <a:sx n="60" d="100"/>
          <a:sy n="60" d="100"/>
        </p:scale>
        <p:origin x="-1566" y="-102"/>
      </p:cViewPr>
      <p:guideLst>
        <p:guide orient="horz" pos="2160"/>
        <p:guide pos="2880"/>
      </p:guideLst>
    </p:cSldViewPr>
  </p:slideViewPr>
  <p:outlineViewPr>
    <p:cViewPr>
      <p:scale>
        <a:sx n="33" d="100"/>
        <a:sy n="33" d="100"/>
      </p:scale>
      <p:origin x="0" y="7740"/>
    </p:cViewPr>
  </p:outlineViewPr>
  <p:notesTextViewPr>
    <p:cViewPr>
      <p:scale>
        <a:sx n="1" d="1"/>
        <a:sy n="1" d="1"/>
      </p:scale>
      <p:origin x="0" y="0"/>
    </p:cViewPr>
  </p:notesTextViewPr>
  <p:sorterViewPr>
    <p:cViewPr>
      <p:scale>
        <a:sx n="66" d="100"/>
        <a:sy n="66" d="100"/>
      </p:scale>
      <p:origin x="0" y="234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649FC92-148B-445E-A1E9-FE1455E40A81}" type="datetimeFigureOut">
              <a:rPr lang="en-US" smtClean="0"/>
              <a:t>4/6/2016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FCC6B37-F2B8-4282-8438-1BD041CCB29F}" type="slidenum">
              <a:rPr lang="en-US" smtClean="0"/>
              <a:t>‹#›</a:t>
            </a:fld>
            <a:endParaRPr lang="en-US"/>
          </a:p>
        </p:txBody>
      </p:sp>
    </p:spTree>
    <p:extLst>
      <p:ext uri="{BB962C8B-B14F-4D97-AF65-F5344CB8AC3E}">
        <p14:creationId xmlns:p14="http://schemas.microsoft.com/office/powerpoint/2010/main" val="2744727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a:ln/>
        </p:spPr>
      </p:sp>
      <p:sp>
        <p:nvSpPr>
          <p:cNvPr id="162819" name="Notes Placeholder 2"/>
          <p:cNvSpPr>
            <a:spLocks noGrp="1"/>
          </p:cNvSpPr>
          <p:nvPr>
            <p:ph type="body" idx="1"/>
          </p:nvPr>
        </p:nvSpPr>
        <p:spPr>
          <a:noFill/>
          <a:ln/>
        </p:spPr>
        <p:txBody>
          <a:bodyPr/>
          <a:lstStyle/>
          <a:p>
            <a:pPr>
              <a:lnSpc>
                <a:spcPct val="80000"/>
              </a:lnSpc>
            </a:pPr>
            <a:r>
              <a:rPr lang="en-US" sz="600" dirty="0" smtClean="0">
                <a:latin typeface="Arial" charset="0"/>
                <a:cs typeface="Tahoma" charset="0"/>
              </a:rPr>
              <a:t>At the heart of these activities is a research process. This process is overseen by the administrators and conducted on a daily basis by faculty and the students. The content, tools and navigational expertise to underpin this process are supplied by the library.</a:t>
            </a:r>
          </a:p>
          <a:p>
            <a:pPr>
              <a:lnSpc>
                <a:spcPct val="80000"/>
              </a:lnSpc>
            </a:pPr>
            <a:endParaRPr lang="en-US" sz="600" dirty="0" smtClean="0">
              <a:latin typeface="Arial" charset="0"/>
              <a:cs typeface="Tahoma" charset="0"/>
            </a:endParaRPr>
          </a:p>
          <a:p>
            <a:pPr>
              <a:lnSpc>
                <a:spcPct val="80000"/>
              </a:lnSpc>
            </a:pPr>
            <a:r>
              <a:rPr lang="en-US" sz="600" dirty="0" smtClean="0">
                <a:latin typeface="Arial" charset="0"/>
                <a:cs typeface="Tahoma" charset="0"/>
              </a:rPr>
              <a:t>The research process consists of 4 stages and is consistent with the production of world-class research articles, ground breaking patents, contract research and high quality theses and dissertations.</a:t>
            </a:r>
          </a:p>
          <a:p>
            <a:pPr>
              <a:lnSpc>
                <a:spcPct val="80000"/>
              </a:lnSpc>
            </a:pPr>
            <a:endParaRPr lang="en-US" sz="600" dirty="0" smtClean="0">
              <a:latin typeface="Arial" charset="0"/>
              <a:cs typeface="Tahoma" charset="0"/>
            </a:endParaRPr>
          </a:p>
          <a:p>
            <a:pPr>
              <a:lnSpc>
                <a:spcPct val="80000"/>
              </a:lnSpc>
            </a:pPr>
            <a:r>
              <a:rPr lang="en-US" sz="600" dirty="0" smtClean="0">
                <a:latin typeface="Arial" charset="0"/>
                <a:cs typeface="Tahoma" charset="0"/>
              </a:rPr>
              <a:t>These 4 stages are:</a:t>
            </a:r>
          </a:p>
          <a:p>
            <a:pPr>
              <a:lnSpc>
                <a:spcPct val="80000"/>
              </a:lnSpc>
            </a:pPr>
            <a:endParaRPr lang="en-US" sz="600" b="1" dirty="0" smtClean="0">
              <a:latin typeface="Arial" charset="0"/>
              <a:cs typeface="Tahoma" charset="0"/>
            </a:endParaRPr>
          </a:p>
          <a:p>
            <a:pPr>
              <a:lnSpc>
                <a:spcPct val="80000"/>
              </a:lnSpc>
            </a:pPr>
            <a:r>
              <a:rPr lang="en-US" sz="600" b="1" dirty="0" smtClean="0">
                <a:latin typeface="Arial" charset="0"/>
                <a:cs typeface="Tahoma" charset="0"/>
              </a:rPr>
              <a:t>Reading </a:t>
            </a:r>
            <a:r>
              <a:rPr lang="en-US" sz="600" dirty="0" smtClean="0">
                <a:latin typeface="Arial" charset="0"/>
                <a:cs typeface="Tahoma" charset="0"/>
              </a:rPr>
              <a:t>– Assembling relevant materials on a given topic and understanding the breadth of relevant content, getting perspective before coming to a particular intellectual position</a:t>
            </a:r>
          </a:p>
          <a:p>
            <a:pPr>
              <a:lnSpc>
                <a:spcPct val="80000"/>
              </a:lnSpc>
            </a:pPr>
            <a:r>
              <a:rPr lang="en-US" sz="600" b="1" dirty="0" smtClean="0">
                <a:latin typeface="Arial" charset="0"/>
                <a:cs typeface="Tahoma" charset="0"/>
              </a:rPr>
              <a:t>Investigation </a:t>
            </a:r>
            <a:r>
              <a:rPr lang="en-US" sz="600" dirty="0" smtClean="0">
                <a:latin typeface="Arial" charset="0"/>
                <a:cs typeface="Tahoma" charset="0"/>
              </a:rPr>
              <a:t>– Once a position has been taken, the researcher must provide evidence to substantiate their position, a record of which must be created so they can gain credibility</a:t>
            </a:r>
          </a:p>
          <a:p>
            <a:pPr>
              <a:lnSpc>
                <a:spcPct val="80000"/>
              </a:lnSpc>
            </a:pPr>
            <a:r>
              <a:rPr lang="en-US" sz="600" b="1" dirty="0" smtClean="0">
                <a:latin typeface="Arial" charset="0"/>
                <a:cs typeface="Tahoma" charset="0"/>
              </a:rPr>
              <a:t>Certification</a:t>
            </a:r>
            <a:r>
              <a:rPr lang="en-US" sz="600" dirty="0" smtClean="0">
                <a:latin typeface="Arial" charset="0"/>
                <a:cs typeface="Tahoma" charset="0"/>
              </a:rPr>
              <a:t> – The researcher creates a record by publishing their findings in an official format</a:t>
            </a:r>
          </a:p>
          <a:p>
            <a:pPr>
              <a:lnSpc>
                <a:spcPct val="80000"/>
              </a:lnSpc>
            </a:pPr>
            <a:r>
              <a:rPr lang="en-US" sz="600" b="1" dirty="0" smtClean="0">
                <a:latin typeface="Arial" charset="0"/>
                <a:cs typeface="Tahoma" charset="0"/>
              </a:rPr>
              <a:t>Dissemination </a:t>
            </a:r>
            <a:r>
              <a:rPr lang="en-US" sz="600" dirty="0" smtClean="0">
                <a:latin typeface="Arial" charset="0"/>
                <a:cs typeface="Tahoma" charset="0"/>
              </a:rPr>
              <a:t>- The findings are shared with the appropriate target audience, or adjacent audiences that can make further use of the researcher’s findings</a:t>
            </a:r>
          </a:p>
          <a:p>
            <a:pPr>
              <a:lnSpc>
                <a:spcPct val="80000"/>
              </a:lnSpc>
            </a:pPr>
            <a:r>
              <a:rPr lang="en-US" sz="600" dirty="0" smtClean="0">
                <a:latin typeface="Arial" charset="0"/>
                <a:cs typeface="Tahoma" charset="0"/>
              </a:rPr>
              <a:t> </a:t>
            </a:r>
          </a:p>
          <a:p>
            <a:pPr>
              <a:lnSpc>
                <a:spcPct val="80000"/>
              </a:lnSpc>
            </a:pPr>
            <a:r>
              <a:rPr lang="en-US" sz="600" dirty="0" smtClean="0">
                <a:latin typeface="Arial" charset="0"/>
                <a:cs typeface="Tahoma" charset="0"/>
              </a:rPr>
              <a:t>Scientific, technical and medical publishers provide indispensable support to the researcher in each of the 4 stages of the research process:</a:t>
            </a:r>
          </a:p>
          <a:p>
            <a:pPr>
              <a:lnSpc>
                <a:spcPct val="80000"/>
              </a:lnSpc>
            </a:pPr>
            <a:endParaRPr lang="en-US" sz="600" b="1" dirty="0" smtClean="0">
              <a:latin typeface="Arial" charset="0"/>
              <a:cs typeface="Tahoma" charset="0"/>
            </a:endParaRPr>
          </a:p>
          <a:p>
            <a:pPr>
              <a:lnSpc>
                <a:spcPct val="80000"/>
              </a:lnSpc>
            </a:pPr>
            <a:r>
              <a:rPr lang="en-US" sz="600" b="1" dirty="0" smtClean="0">
                <a:latin typeface="Arial" charset="0"/>
                <a:cs typeface="Tahoma" charset="0"/>
              </a:rPr>
              <a:t>To read effectively</a:t>
            </a:r>
            <a:r>
              <a:rPr lang="en-US" sz="600" dirty="0" smtClean="0">
                <a:latin typeface="Arial" charset="0"/>
                <a:cs typeface="Tahoma" charset="0"/>
              </a:rPr>
              <a:t>, the researcher must have access to a breath and depth of the world’s high quality content</a:t>
            </a:r>
          </a:p>
          <a:p>
            <a:pPr>
              <a:lnSpc>
                <a:spcPct val="80000"/>
              </a:lnSpc>
            </a:pPr>
            <a:endParaRPr lang="en-US" sz="600" b="1" dirty="0" smtClean="0">
              <a:latin typeface="Arial" charset="0"/>
              <a:cs typeface="Tahoma" charset="0"/>
            </a:endParaRPr>
          </a:p>
          <a:p>
            <a:pPr>
              <a:lnSpc>
                <a:spcPct val="80000"/>
              </a:lnSpc>
            </a:pPr>
            <a:r>
              <a:rPr lang="en-US" sz="600" b="1" dirty="0" smtClean="0">
                <a:latin typeface="Arial" charset="0"/>
                <a:cs typeface="Tahoma" charset="0"/>
              </a:rPr>
              <a:t>To investigate</a:t>
            </a:r>
            <a:r>
              <a:rPr lang="en-US" sz="600" dirty="0" smtClean="0">
                <a:latin typeface="Arial" charset="0"/>
                <a:cs typeface="Tahoma" charset="0"/>
              </a:rPr>
              <a:t>, the researcher must have access to the field’s leading experts and authorities so that they can cite their works where appropriate</a:t>
            </a:r>
          </a:p>
          <a:p>
            <a:pPr>
              <a:lnSpc>
                <a:spcPct val="80000"/>
              </a:lnSpc>
            </a:pPr>
            <a:endParaRPr lang="en-US" sz="600" b="1" dirty="0" smtClean="0">
              <a:latin typeface="Arial" charset="0"/>
              <a:cs typeface="Tahoma" charset="0"/>
            </a:endParaRPr>
          </a:p>
          <a:p>
            <a:pPr>
              <a:lnSpc>
                <a:spcPct val="80000"/>
              </a:lnSpc>
            </a:pPr>
            <a:r>
              <a:rPr lang="en-US" sz="600" b="1" dirty="0" smtClean="0">
                <a:latin typeface="Arial" charset="0"/>
                <a:cs typeface="Tahoma" charset="0"/>
              </a:rPr>
              <a:t>To certify</a:t>
            </a:r>
            <a:r>
              <a:rPr lang="en-US" sz="600" dirty="0" smtClean="0">
                <a:latin typeface="Arial" charset="0"/>
                <a:cs typeface="Tahoma" charset="0"/>
              </a:rPr>
              <a:t>, they must have access to a pan-global and rigorous publishing process with referees to ensure the findings contribute something new and valuable</a:t>
            </a:r>
          </a:p>
          <a:p>
            <a:pPr>
              <a:lnSpc>
                <a:spcPct val="80000"/>
              </a:lnSpc>
            </a:pPr>
            <a:endParaRPr lang="en-US" sz="600" b="1" dirty="0" smtClean="0">
              <a:latin typeface="Arial" charset="0"/>
              <a:cs typeface="Tahoma" charset="0"/>
            </a:endParaRPr>
          </a:p>
          <a:p>
            <a:pPr>
              <a:lnSpc>
                <a:spcPct val="80000"/>
              </a:lnSpc>
            </a:pPr>
            <a:r>
              <a:rPr lang="en-US" sz="600" b="1" dirty="0" smtClean="0">
                <a:latin typeface="Arial" charset="0"/>
                <a:cs typeface="Tahoma" charset="0"/>
              </a:rPr>
              <a:t>To disseminate</a:t>
            </a:r>
            <a:r>
              <a:rPr lang="en-US" sz="600" dirty="0" smtClean="0">
                <a:latin typeface="Arial" charset="0"/>
                <a:cs typeface="Tahoma" charset="0"/>
              </a:rPr>
              <a:t>, they must publish in a medium that has comprehensive reach to the global scientific, technical and medical community of scholars, policy makers and industry professionals</a:t>
            </a:r>
          </a:p>
          <a:p>
            <a:pPr>
              <a:lnSpc>
                <a:spcPct val="80000"/>
              </a:lnSpc>
            </a:pPr>
            <a:endParaRPr lang="en-US" sz="600" dirty="0" smtClean="0">
              <a:latin typeface="Arial" charset="0"/>
              <a:cs typeface="Tahoma" charset="0"/>
            </a:endParaRPr>
          </a:p>
          <a:p>
            <a:pPr>
              <a:lnSpc>
                <a:spcPct val="80000"/>
              </a:lnSpc>
            </a:pPr>
            <a:r>
              <a:rPr lang="en-US" sz="600" dirty="0" smtClean="0">
                <a:latin typeface="Arial" charset="0"/>
                <a:cs typeface="Tahoma" charset="0"/>
              </a:rPr>
              <a:t>This research process can be thought of as a production wheel. As the wheel of production increases in velocity and the researchers work with better insights, efficiency and visibility, so too, does the university get closer to achieving its desired outcomes. It rests on the shoulders of the publisher to provide the very best support to accelerate the wheel.</a:t>
            </a:r>
          </a:p>
          <a:p>
            <a:pPr>
              <a:lnSpc>
                <a:spcPct val="80000"/>
              </a:lnSpc>
            </a:pPr>
            <a:endParaRPr lang="en-US" sz="600" dirty="0" smtClean="0">
              <a:latin typeface="Arial" charset="0"/>
              <a:cs typeface="Tahoma" charset="0"/>
            </a:endParaRPr>
          </a:p>
          <a:p>
            <a:pPr>
              <a:lnSpc>
                <a:spcPct val="80000"/>
              </a:lnSpc>
            </a:pPr>
            <a:r>
              <a:rPr lang="en-US" sz="600" dirty="0" err="1" smtClean="0">
                <a:latin typeface="Arial" charset="0"/>
                <a:cs typeface="Tahoma" charset="0"/>
              </a:rPr>
              <a:t>SciVerse</a:t>
            </a:r>
            <a:r>
              <a:rPr lang="en-US" sz="600" dirty="0" smtClean="0">
                <a:latin typeface="Arial" charset="0"/>
                <a:cs typeface="Tahoma" charset="0"/>
              </a:rPr>
              <a:t> ScienceDirect is the best-in-class STM platform for managing and accelerating the research process. </a:t>
            </a:r>
          </a:p>
          <a:p>
            <a:pPr>
              <a:lnSpc>
                <a:spcPct val="80000"/>
              </a:lnSpc>
            </a:pPr>
            <a:endParaRPr lang="en-US" sz="600" dirty="0" smtClean="0">
              <a:latin typeface="Arial" charset="0"/>
              <a:cs typeface="Tahoma" charset="0"/>
            </a:endParaRPr>
          </a:p>
          <a:p>
            <a:pPr>
              <a:lnSpc>
                <a:spcPct val="80000"/>
              </a:lnSpc>
            </a:pPr>
            <a:r>
              <a:rPr lang="en-US" sz="600" dirty="0" smtClean="0">
                <a:latin typeface="Arial" charset="0"/>
                <a:cs typeface="Tahoma" charset="0"/>
              </a:rPr>
              <a:t>It is best-in-class based on the key pillars of </a:t>
            </a:r>
            <a:r>
              <a:rPr lang="en-US" sz="600" b="1" dirty="0" smtClean="0">
                <a:latin typeface="Arial" charset="0"/>
                <a:cs typeface="Tahoma" charset="0"/>
              </a:rPr>
              <a:t>content coverage &amp; quality, impact, </a:t>
            </a:r>
            <a:r>
              <a:rPr lang="en-US" sz="600" dirty="0" smtClean="0">
                <a:latin typeface="Arial" charset="0"/>
                <a:cs typeface="Tahoma" charset="0"/>
              </a:rPr>
              <a:t>and</a:t>
            </a:r>
            <a:r>
              <a:rPr lang="en-US" sz="600" b="1" dirty="0" smtClean="0">
                <a:latin typeface="Arial" charset="0"/>
                <a:cs typeface="Tahoma" charset="0"/>
              </a:rPr>
              <a:t> platform innovation</a:t>
            </a:r>
            <a:r>
              <a:rPr lang="en-US" sz="600" dirty="0" smtClean="0">
                <a:latin typeface="Arial" charset="0"/>
                <a:cs typeface="Tahoma" charset="0"/>
              </a:rPr>
              <a:t>.</a:t>
            </a:r>
          </a:p>
          <a:p>
            <a:pPr>
              <a:lnSpc>
                <a:spcPct val="80000"/>
              </a:lnSpc>
            </a:pPr>
            <a:endParaRPr lang="en-US" sz="600" dirty="0" smtClean="0">
              <a:latin typeface="Arial" charset="0"/>
              <a:cs typeface="Tahoma" charset="0"/>
            </a:endParaRPr>
          </a:p>
          <a:p>
            <a:pPr>
              <a:lnSpc>
                <a:spcPct val="80000"/>
              </a:lnSpc>
            </a:pPr>
            <a:r>
              <a:rPr lang="en-US" sz="600" dirty="0" smtClean="0">
                <a:latin typeface="Arial" charset="0"/>
                <a:cs typeface="Tahoma" charset="0"/>
              </a:rPr>
              <a:t>We will now present you with a body of evidence to illustrate </a:t>
            </a:r>
            <a:r>
              <a:rPr lang="en-US" sz="600" dirty="0" err="1" smtClean="0">
                <a:latin typeface="Arial" charset="0"/>
                <a:cs typeface="Tahoma" charset="0"/>
              </a:rPr>
              <a:t>ScienceDirect’s</a:t>
            </a:r>
            <a:r>
              <a:rPr lang="en-US" sz="600" dirty="0" smtClean="0">
                <a:latin typeface="Arial" charset="0"/>
                <a:cs typeface="Tahoma" charset="0"/>
              </a:rPr>
              <a:t> best-in-class position.</a:t>
            </a:r>
          </a:p>
          <a:p>
            <a:pPr>
              <a:lnSpc>
                <a:spcPct val="80000"/>
              </a:lnSpc>
            </a:pPr>
            <a:endParaRPr lang="en-US" sz="600" dirty="0" smtClean="0">
              <a:latin typeface="Arial" charset="0"/>
              <a:cs typeface="Tahoma" charset="0"/>
            </a:endParaRPr>
          </a:p>
          <a:p>
            <a:pPr>
              <a:lnSpc>
                <a:spcPct val="80000"/>
              </a:lnSpc>
            </a:pPr>
            <a:r>
              <a:rPr lang="en-US" sz="600" dirty="0" smtClean="0">
                <a:latin typeface="Arial" charset="0"/>
                <a:cs typeface="Tahoma" charset="0"/>
              </a:rPr>
              <a:t>We will show you how ScienceDirect has already supported your university and community members in achieving key objectives to date. </a:t>
            </a:r>
          </a:p>
          <a:p>
            <a:pPr>
              <a:lnSpc>
                <a:spcPct val="80000"/>
              </a:lnSpc>
            </a:pPr>
            <a:endParaRPr lang="en-US" sz="600" dirty="0" smtClean="0">
              <a:latin typeface="Arial" charset="0"/>
              <a:cs typeface="Tahoma" charset="0"/>
            </a:endParaRPr>
          </a:p>
          <a:p>
            <a:pPr>
              <a:lnSpc>
                <a:spcPct val="80000"/>
              </a:lnSpc>
            </a:pPr>
            <a:r>
              <a:rPr lang="en-US" sz="600" dirty="0" smtClean="0">
                <a:latin typeface="Arial" charset="0"/>
                <a:cs typeface="Tahoma" charset="0"/>
              </a:rPr>
              <a:t>At the end, we hope to leave you with confidence to believe that ScienceDirect can be the trusted, preferred platform on which to build your strategies and goals for success going forward.</a:t>
            </a:r>
          </a:p>
          <a:p>
            <a:pPr eaLnBrk="1">
              <a:lnSpc>
                <a:spcPct val="80000"/>
              </a:lnSpc>
              <a:spcBef>
                <a:spcPct val="0"/>
              </a:spcBef>
            </a:pPr>
            <a:endParaRPr lang="en-US" sz="600" dirty="0" smtClean="0">
              <a:solidFill>
                <a:srgbClr val="000000"/>
              </a:solidFill>
              <a:latin typeface="Arial" charset="0"/>
              <a:cs typeface="Tahoma" charset="0"/>
            </a:endParaRPr>
          </a:p>
          <a:p>
            <a:pPr>
              <a:lnSpc>
                <a:spcPct val="80000"/>
              </a:lnSpc>
            </a:pPr>
            <a:endParaRPr lang="en-US" sz="600" dirty="0" smtClean="0">
              <a:latin typeface="Times New Roman" charset="0"/>
            </a:endParaRPr>
          </a:p>
        </p:txBody>
      </p:sp>
      <p:sp>
        <p:nvSpPr>
          <p:cNvPr id="162820" name="Slide Number Placeholder 3"/>
          <p:cNvSpPr>
            <a:spLocks noGrp="1"/>
          </p:cNvSpPr>
          <p:nvPr>
            <p:ph type="sldNum" sz="quarter" idx="5"/>
          </p:nvPr>
        </p:nvSpPr>
        <p:spPr>
          <a:noFill/>
        </p:spPr>
        <p:txBody>
          <a:bodyPr/>
          <a:lstStyle/>
          <a:p>
            <a:fld id="{D7605CB9-EE77-4290-87DC-D356987D22C4}" type="slidenum">
              <a:rPr lang="en-GB"/>
              <a:pPr/>
              <a:t>2</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smtClean="0"/>
              <a:t>Поисковые</a:t>
            </a:r>
            <a:r>
              <a:rPr lang="ru-RU" baseline="0" dirty="0" smtClean="0"/>
              <a:t> инструменты </a:t>
            </a:r>
            <a:r>
              <a:rPr lang="en-GB" baseline="0" dirty="0" smtClean="0"/>
              <a:t>ScienceDirect </a:t>
            </a:r>
            <a:r>
              <a:rPr lang="ru-RU" baseline="0" dirty="0" smtClean="0"/>
              <a:t>охватывают все материалы </a:t>
            </a:r>
            <a:r>
              <a:rPr lang="en-GB" baseline="0" dirty="0" smtClean="0"/>
              <a:t>Elsevier </a:t>
            </a:r>
            <a:r>
              <a:rPr lang="ru-RU" baseline="0" dirty="0" smtClean="0"/>
              <a:t>и позволяют найти необходимый научный контент независимо от того, в каком издании он был опубликован.</a:t>
            </a:r>
            <a:endParaRPr lang="en-US" dirty="0"/>
          </a:p>
        </p:txBody>
      </p:sp>
      <p:sp>
        <p:nvSpPr>
          <p:cNvPr id="4" name="Slide Number Placeholder 3"/>
          <p:cNvSpPr>
            <a:spLocks noGrp="1"/>
          </p:cNvSpPr>
          <p:nvPr>
            <p:ph type="sldNum" sz="quarter" idx="10"/>
          </p:nvPr>
        </p:nvSpPr>
        <p:spPr/>
        <p:txBody>
          <a:bodyPr/>
          <a:lstStyle/>
          <a:p>
            <a:fld id="{4FCC6B37-F2B8-4282-8438-1BD041CCB29F}" type="slidenum">
              <a:rPr lang="en-US" smtClean="0"/>
              <a:t>12</a:t>
            </a:fld>
            <a:endParaRPr lang="en-US"/>
          </a:p>
        </p:txBody>
      </p:sp>
    </p:spTree>
    <p:extLst>
      <p:ext uri="{BB962C8B-B14F-4D97-AF65-F5344CB8AC3E}">
        <p14:creationId xmlns:p14="http://schemas.microsoft.com/office/powerpoint/2010/main" val="13076605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smtClean="0"/>
              <a:t>Широкие возможности фильтрации результатов позволяют сформировать максимально подходящий</a:t>
            </a:r>
            <a:r>
              <a:rPr lang="ru-RU" baseline="0" dirty="0" smtClean="0"/>
              <a:t> список результатов поиска. Полученный запрос можно сохранить и получать уведомления при появлении новых, удовлетворяющих ему результов.</a:t>
            </a:r>
            <a:endParaRPr lang="en-US" dirty="0"/>
          </a:p>
        </p:txBody>
      </p:sp>
      <p:sp>
        <p:nvSpPr>
          <p:cNvPr id="4" name="Slide Number Placeholder 3"/>
          <p:cNvSpPr>
            <a:spLocks noGrp="1"/>
          </p:cNvSpPr>
          <p:nvPr>
            <p:ph type="sldNum" sz="quarter" idx="10"/>
          </p:nvPr>
        </p:nvSpPr>
        <p:spPr/>
        <p:txBody>
          <a:bodyPr/>
          <a:lstStyle/>
          <a:p>
            <a:fld id="{4FCC6B37-F2B8-4282-8438-1BD041CCB29F}" type="slidenum">
              <a:rPr lang="en-US" smtClean="0"/>
              <a:t>14</a:t>
            </a:fld>
            <a:endParaRPr lang="en-US"/>
          </a:p>
        </p:txBody>
      </p:sp>
    </p:spTree>
    <p:extLst>
      <p:ext uri="{BB962C8B-B14F-4D97-AF65-F5344CB8AC3E}">
        <p14:creationId xmlns:p14="http://schemas.microsoft.com/office/powerpoint/2010/main" val="6503539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smtClean="0"/>
              <a:t>Широкие возможности фильтрации результатов позволяют сформировать максимально подходящий</a:t>
            </a:r>
            <a:r>
              <a:rPr lang="ru-RU" baseline="0" dirty="0" smtClean="0"/>
              <a:t> список результатов поиска. Полученный запрос можно сохранить и получать уведомления при появлении новых, удовлетворяющих ему результов.</a:t>
            </a:r>
            <a:endParaRPr lang="en-US" dirty="0"/>
          </a:p>
        </p:txBody>
      </p:sp>
      <p:sp>
        <p:nvSpPr>
          <p:cNvPr id="4" name="Slide Number Placeholder 3"/>
          <p:cNvSpPr>
            <a:spLocks noGrp="1"/>
          </p:cNvSpPr>
          <p:nvPr>
            <p:ph type="sldNum" sz="quarter" idx="10"/>
          </p:nvPr>
        </p:nvSpPr>
        <p:spPr/>
        <p:txBody>
          <a:bodyPr/>
          <a:lstStyle/>
          <a:p>
            <a:fld id="{4FCC6B37-F2B8-4282-8438-1BD041CCB29F}" type="slidenum">
              <a:rPr lang="en-US" smtClean="0"/>
              <a:t>15</a:t>
            </a:fld>
            <a:endParaRPr lang="en-US"/>
          </a:p>
        </p:txBody>
      </p:sp>
    </p:spTree>
    <p:extLst>
      <p:ext uri="{BB962C8B-B14F-4D97-AF65-F5344CB8AC3E}">
        <p14:creationId xmlns:p14="http://schemas.microsoft.com/office/powerpoint/2010/main" val="6503539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ru-RU" b="0" dirty="0" smtClean="0"/>
              <a:t>При</a:t>
            </a:r>
            <a:r>
              <a:rPr lang="ru-RU" b="0" baseline="0" dirty="0" smtClean="0"/>
              <a:t> отображении статьи </a:t>
            </a:r>
            <a:r>
              <a:rPr lang="en-GB" b="0" baseline="0" dirty="0" smtClean="0"/>
              <a:t>ScienceDirect </a:t>
            </a:r>
            <a:r>
              <a:rPr lang="ru-RU" b="0" baseline="0" dirty="0" smtClean="0"/>
              <a:t>использует эргономичный трехэкранный режим, не дающий глазам устать.</a:t>
            </a:r>
          </a:p>
          <a:p>
            <a:r>
              <a:rPr lang="ru-RU" b="0" baseline="0" dirty="0" smtClean="0"/>
              <a:t>Открывая любую статью пользователь обязательно получает контактную информацию авторов статей, а также несколько «рекомендованных» статей – близких по теме статей, подобранных на основе поведенческого анализа других пользователей, ранее читавших открытую статью.</a:t>
            </a:r>
            <a:endParaRPr lang="en-US" b="0" dirty="0" smtClean="0"/>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fld id="{6F19BF95-3FEA-4081-B569-3BB134ED666A}" type="slidenum">
              <a:rPr lang="en-US" smtClean="0">
                <a:solidFill>
                  <a:prstClr val="black"/>
                </a:solidFill>
              </a:rPr>
              <a:pPr eaLnBrk="1" hangingPunct="1"/>
              <a:t>16</a:t>
            </a:fld>
            <a:endParaRPr lang="en-US" smtClean="0">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smtClean="0"/>
              <a:t>Наличие трехоконного режима позволяет</a:t>
            </a:r>
            <a:r>
              <a:rPr lang="ru-RU" baseline="0" dirty="0" smtClean="0"/>
              <a:t> работать со ссылками и рисунками в тексте не отвлекась от основного текста статьи </a:t>
            </a:r>
            <a:endParaRPr lang="en-US" dirty="0"/>
          </a:p>
        </p:txBody>
      </p:sp>
      <p:sp>
        <p:nvSpPr>
          <p:cNvPr id="4" name="Slide Number Placeholder 3"/>
          <p:cNvSpPr>
            <a:spLocks noGrp="1"/>
          </p:cNvSpPr>
          <p:nvPr>
            <p:ph type="sldNum" sz="quarter" idx="10"/>
          </p:nvPr>
        </p:nvSpPr>
        <p:spPr/>
        <p:txBody>
          <a:bodyPr/>
          <a:lstStyle/>
          <a:p>
            <a:fld id="{4FCC6B37-F2B8-4282-8438-1BD041CCB29F}" type="slidenum">
              <a:rPr lang="en-US" smtClean="0"/>
              <a:t>17</a:t>
            </a:fld>
            <a:endParaRPr lang="en-US"/>
          </a:p>
        </p:txBody>
      </p:sp>
    </p:spTree>
    <p:extLst>
      <p:ext uri="{BB962C8B-B14F-4D97-AF65-F5344CB8AC3E}">
        <p14:creationId xmlns:p14="http://schemas.microsoft.com/office/powerpoint/2010/main" val="23127916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b="1" dirty="0" smtClean="0"/>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fld id="{6F19BF95-3FEA-4081-B569-3BB134ED666A}" type="slidenum">
              <a:rPr lang="en-US" smtClean="0">
                <a:solidFill>
                  <a:prstClr val="black"/>
                </a:solidFill>
              </a:rPr>
              <a:pPr eaLnBrk="1" hangingPunct="1"/>
              <a:t>18</a:t>
            </a:fld>
            <a:endParaRPr lang="en-US" smtClean="0">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Elsevier</a:t>
            </a:r>
            <a:r>
              <a:rPr lang="en-GB" baseline="0" dirty="0" smtClean="0"/>
              <a:t> </a:t>
            </a:r>
            <a:r>
              <a:rPr lang="ru-RU" baseline="0" dirty="0" smtClean="0"/>
              <a:t>предлагает не только поиск по статьям, но и по изображениям. Каждое изображение может быть сразу сохранено как слайд </a:t>
            </a:r>
            <a:r>
              <a:rPr lang="en-GB" baseline="0" dirty="0" smtClean="0"/>
              <a:t>PowerPoint </a:t>
            </a:r>
            <a:r>
              <a:rPr lang="ru-RU" baseline="0" dirty="0" smtClean="0"/>
              <a:t>с необходимой подписью и копирайтом.</a:t>
            </a:r>
            <a:endParaRPr lang="en-US" dirty="0"/>
          </a:p>
        </p:txBody>
      </p:sp>
      <p:sp>
        <p:nvSpPr>
          <p:cNvPr id="4" name="Slide Number Placeholder 3"/>
          <p:cNvSpPr>
            <a:spLocks noGrp="1"/>
          </p:cNvSpPr>
          <p:nvPr>
            <p:ph type="sldNum" sz="quarter" idx="10"/>
          </p:nvPr>
        </p:nvSpPr>
        <p:spPr/>
        <p:txBody>
          <a:bodyPr/>
          <a:lstStyle/>
          <a:p>
            <a:fld id="{4FCC6B37-F2B8-4282-8438-1BD041CCB29F}" type="slidenum">
              <a:rPr lang="en-US" smtClean="0"/>
              <a:t>19</a:t>
            </a:fld>
            <a:endParaRPr lang="en-US"/>
          </a:p>
        </p:txBody>
      </p:sp>
    </p:spTree>
    <p:extLst>
      <p:ext uri="{BB962C8B-B14F-4D97-AF65-F5344CB8AC3E}">
        <p14:creationId xmlns:p14="http://schemas.microsoft.com/office/powerpoint/2010/main" val="29886699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smtClean="0"/>
              <a:t>Наличие трехоконного режима позволяет</a:t>
            </a:r>
            <a:r>
              <a:rPr lang="ru-RU" baseline="0" dirty="0" smtClean="0"/>
              <a:t> работать со ссылками и рисунками в тексте не отвлекась от основного текста статьи </a:t>
            </a:r>
            <a:endParaRPr lang="en-US" dirty="0"/>
          </a:p>
        </p:txBody>
      </p:sp>
      <p:sp>
        <p:nvSpPr>
          <p:cNvPr id="4" name="Slide Number Placeholder 3"/>
          <p:cNvSpPr>
            <a:spLocks noGrp="1"/>
          </p:cNvSpPr>
          <p:nvPr>
            <p:ph type="sldNum" sz="quarter" idx="10"/>
          </p:nvPr>
        </p:nvSpPr>
        <p:spPr/>
        <p:txBody>
          <a:bodyPr/>
          <a:lstStyle/>
          <a:p>
            <a:fld id="{4FCC6B37-F2B8-4282-8438-1BD041CCB29F}" type="slidenum">
              <a:rPr lang="en-US" smtClean="0"/>
              <a:t>20</a:t>
            </a:fld>
            <a:endParaRPr lang="en-US"/>
          </a:p>
        </p:txBody>
      </p:sp>
    </p:spTree>
    <p:extLst>
      <p:ext uri="{BB962C8B-B14F-4D97-AF65-F5344CB8AC3E}">
        <p14:creationId xmlns:p14="http://schemas.microsoft.com/office/powerpoint/2010/main" val="23127916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50C45C6-F4D3-4D4C-8140-3C14F4E07DE8}" type="slidenum">
              <a:rPr lang="en-US" smtClean="0">
                <a:solidFill>
                  <a:prstClr val="black"/>
                </a:solidFill>
              </a:rPr>
              <a:pPr/>
              <a:t>22</a:t>
            </a:fld>
            <a:endParaRPr lang="en-US">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F6F661-5D98-4052-AB60-1BBEC3970DB3}" type="slidenum">
              <a:rPr lang="en-US" smtClean="0"/>
              <a:t>25</a:t>
            </a:fld>
            <a:endParaRPr lang="en-US"/>
          </a:p>
        </p:txBody>
      </p:sp>
    </p:spTree>
    <p:extLst>
      <p:ext uri="{BB962C8B-B14F-4D97-AF65-F5344CB8AC3E}">
        <p14:creationId xmlns:p14="http://schemas.microsoft.com/office/powerpoint/2010/main" val="10165535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7388"/>
            <a:ext cx="4568825" cy="342582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buClr>
                <a:srgbClr val="800080"/>
              </a:buClr>
              <a:defRPr/>
            </a:pPr>
            <a:fld id="{84924A3C-0930-45F6-B937-79F1D5E2F2C6}" type="slidenum">
              <a:rPr lang="en-GB" smtClean="0">
                <a:solidFill>
                  <a:prstClr val="black"/>
                </a:solidFill>
              </a:rPr>
              <a:pPr>
                <a:buClr>
                  <a:srgbClr val="800080"/>
                </a:buClr>
                <a:defRPr/>
              </a:pPr>
              <a:t>3</a:t>
            </a:fld>
            <a:endParaRPr lang="en-GB" dirty="0">
              <a:solidFill>
                <a:prstClr val="black"/>
              </a:solidFill>
            </a:endParaRPr>
          </a:p>
        </p:txBody>
      </p:sp>
    </p:spTree>
    <p:extLst>
      <p:ext uri="{BB962C8B-B14F-4D97-AF65-F5344CB8AC3E}">
        <p14:creationId xmlns:p14="http://schemas.microsoft.com/office/powerpoint/2010/main" val="19639971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ScienceDirect </a:t>
            </a:r>
            <a:r>
              <a:rPr lang="ru-RU" dirty="0" smtClean="0"/>
              <a:t>предлагает удобные возможности</a:t>
            </a:r>
            <a:r>
              <a:rPr lang="ru-RU" baseline="0" dirty="0" smtClean="0"/>
              <a:t> персонализации, в том числе настройки уведомлений и отчеты о достпных пользователю книгах и журналах.</a:t>
            </a:r>
            <a:endParaRPr lang="en-US" dirty="0"/>
          </a:p>
        </p:txBody>
      </p:sp>
      <p:sp>
        <p:nvSpPr>
          <p:cNvPr id="4" name="Slide Number Placeholder 3"/>
          <p:cNvSpPr>
            <a:spLocks noGrp="1"/>
          </p:cNvSpPr>
          <p:nvPr>
            <p:ph type="sldNum" sz="quarter" idx="10"/>
          </p:nvPr>
        </p:nvSpPr>
        <p:spPr/>
        <p:txBody>
          <a:bodyPr/>
          <a:lstStyle/>
          <a:p>
            <a:fld id="{4FCC6B37-F2B8-4282-8438-1BD041CCB29F}" type="slidenum">
              <a:rPr lang="en-US" smtClean="0"/>
              <a:t>27</a:t>
            </a:fld>
            <a:endParaRPr lang="en-US"/>
          </a:p>
        </p:txBody>
      </p:sp>
    </p:spTree>
    <p:extLst>
      <p:ext uri="{BB962C8B-B14F-4D97-AF65-F5344CB8AC3E}">
        <p14:creationId xmlns:p14="http://schemas.microsoft.com/office/powerpoint/2010/main" val="21911444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smtClean="0"/>
              <a:t>Пользователь</a:t>
            </a:r>
            <a:r>
              <a:rPr lang="ru-RU" baseline="0" dirty="0" smtClean="0"/>
              <a:t> может подписаться не только на результаты поиска, но и на новые выпуски любого заинтересовавшего его журнала.</a:t>
            </a:r>
            <a:endParaRPr lang="en-US" dirty="0"/>
          </a:p>
        </p:txBody>
      </p:sp>
      <p:sp>
        <p:nvSpPr>
          <p:cNvPr id="4" name="Slide Number Placeholder 3"/>
          <p:cNvSpPr>
            <a:spLocks noGrp="1"/>
          </p:cNvSpPr>
          <p:nvPr>
            <p:ph type="sldNum" sz="quarter" idx="10"/>
          </p:nvPr>
        </p:nvSpPr>
        <p:spPr/>
        <p:txBody>
          <a:bodyPr/>
          <a:lstStyle/>
          <a:p>
            <a:fld id="{4FCC6B37-F2B8-4282-8438-1BD041CCB29F}" type="slidenum">
              <a:rPr lang="en-US" smtClean="0"/>
              <a:t>28</a:t>
            </a:fld>
            <a:endParaRPr lang="en-US"/>
          </a:p>
        </p:txBody>
      </p:sp>
    </p:spTree>
    <p:extLst>
      <p:ext uri="{BB962C8B-B14F-4D97-AF65-F5344CB8AC3E}">
        <p14:creationId xmlns:p14="http://schemas.microsoft.com/office/powerpoint/2010/main" val="19303721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smtClean="0"/>
              <a:t>В рамках тесного сотрдуничества </a:t>
            </a:r>
            <a:r>
              <a:rPr lang="en-GB" dirty="0" err="1" smtClean="0"/>
              <a:t>Mendeley</a:t>
            </a:r>
            <a:r>
              <a:rPr lang="en-GB" dirty="0" smtClean="0"/>
              <a:t> ScienceDirect</a:t>
            </a:r>
            <a:r>
              <a:rPr lang="en-GB" baseline="0" dirty="0" smtClean="0"/>
              <a:t> </a:t>
            </a:r>
            <a:r>
              <a:rPr lang="ru-RU" baseline="0" dirty="0" smtClean="0"/>
              <a:t>предлагает удобные механизмы экспорта статей в </a:t>
            </a:r>
            <a:r>
              <a:rPr lang="en-GB" baseline="0" dirty="0" smtClean="0"/>
              <a:t>reference manager. </a:t>
            </a:r>
            <a:endParaRPr lang="en-US" dirty="0"/>
          </a:p>
        </p:txBody>
      </p:sp>
    </p:spTree>
    <p:extLst>
      <p:ext uri="{BB962C8B-B14F-4D97-AF65-F5344CB8AC3E}">
        <p14:creationId xmlns:p14="http://schemas.microsoft.com/office/powerpoint/2010/main" val="1012539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ScienceDirect</a:t>
            </a:r>
            <a:r>
              <a:rPr lang="en-GB" baseline="0" dirty="0" smtClean="0"/>
              <a:t> Top 25 –</a:t>
            </a:r>
            <a:r>
              <a:rPr lang="ru-RU" baseline="0" dirty="0" smtClean="0"/>
              <a:t>дайджест самых актуальных статей по 20 научным областям. При формировании дайджест учитываются не столько цитирования статей, сколько обращения и скачивания статей, что позволеят значительно раньше отследить самые передовые тренды. Инструмент находится в свободном доступе!</a:t>
            </a:r>
            <a:endParaRPr lang="en-US" dirty="0"/>
          </a:p>
        </p:txBody>
      </p:sp>
      <p:sp>
        <p:nvSpPr>
          <p:cNvPr id="4" name="Slide Number Placeholder 3"/>
          <p:cNvSpPr>
            <a:spLocks noGrp="1"/>
          </p:cNvSpPr>
          <p:nvPr>
            <p:ph type="sldNum" sz="quarter" idx="10"/>
          </p:nvPr>
        </p:nvSpPr>
        <p:spPr/>
        <p:txBody>
          <a:bodyPr/>
          <a:lstStyle/>
          <a:p>
            <a:fld id="{4FCC6B37-F2B8-4282-8438-1BD041CCB29F}" type="slidenum">
              <a:rPr lang="en-US" smtClean="0"/>
              <a:t>30</a:t>
            </a:fld>
            <a:endParaRPr lang="en-US"/>
          </a:p>
        </p:txBody>
      </p:sp>
    </p:spTree>
    <p:extLst>
      <p:ext uri="{BB962C8B-B14F-4D97-AF65-F5344CB8AC3E}">
        <p14:creationId xmlns:p14="http://schemas.microsoft.com/office/powerpoint/2010/main" val="30388020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a:ln/>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648" eaLnBrk="0" hangingPunct="0">
              <a:spcBef>
                <a:spcPct val="30000"/>
              </a:spcBef>
              <a:defRPr kumimoji="1" sz="1200">
                <a:solidFill>
                  <a:schemeClr val="tx1"/>
                </a:solidFill>
                <a:latin typeface="Times New Roman" pitchFamily="18" charset="0"/>
                <a:cs typeface="Arial" charset="0"/>
              </a:defRPr>
            </a:lvl1pPr>
            <a:lvl2pPr marL="729057" indent="-280406" defTabSz="906648" eaLnBrk="0" hangingPunct="0">
              <a:spcBef>
                <a:spcPct val="30000"/>
              </a:spcBef>
              <a:defRPr kumimoji="1" sz="1200">
                <a:solidFill>
                  <a:schemeClr val="tx1"/>
                </a:solidFill>
                <a:latin typeface="Times New Roman" pitchFamily="18" charset="0"/>
                <a:cs typeface="Arial" charset="0"/>
              </a:defRPr>
            </a:lvl2pPr>
            <a:lvl3pPr marL="1121626" indent="-224325" defTabSz="906648" eaLnBrk="0" hangingPunct="0">
              <a:spcBef>
                <a:spcPct val="30000"/>
              </a:spcBef>
              <a:defRPr kumimoji="1" sz="1200">
                <a:solidFill>
                  <a:schemeClr val="tx1"/>
                </a:solidFill>
                <a:latin typeface="Times New Roman" pitchFamily="18" charset="0"/>
                <a:cs typeface="Arial" charset="0"/>
              </a:defRPr>
            </a:lvl3pPr>
            <a:lvl4pPr marL="1570276" indent="-224325" defTabSz="906648" eaLnBrk="0" hangingPunct="0">
              <a:spcBef>
                <a:spcPct val="30000"/>
              </a:spcBef>
              <a:defRPr kumimoji="1" sz="1200">
                <a:solidFill>
                  <a:schemeClr val="tx1"/>
                </a:solidFill>
                <a:latin typeface="Times New Roman" pitchFamily="18" charset="0"/>
                <a:cs typeface="Arial" charset="0"/>
              </a:defRPr>
            </a:lvl4pPr>
            <a:lvl5pPr marL="2018927" indent="-224325" defTabSz="906648" eaLnBrk="0" hangingPunct="0">
              <a:spcBef>
                <a:spcPct val="30000"/>
              </a:spcBef>
              <a:defRPr kumimoji="1" sz="1200">
                <a:solidFill>
                  <a:schemeClr val="tx1"/>
                </a:solidFill>
                <a:latin typeface="Times New Roman" pitchFamily="18" charset="0"/>
                <a:cs typeface="Arial" charset="0"/>
              </a:defRPr>
            </a:lvl5pPr>
            <a:lvl6pPr marL="2467577" indent="-224325" defTabSz="906648" eaLnBrk="0" fontAlgn="base" hangingPunct="0">
              <a:spcBef>
                <a:spcPct val="30000"/>
              </a:spcBef>
              <a:spcAft>
                <a:spcPct val="0"/>
              </a:spcAft>
              <a:defRPr kumimoji="1" sz="1200">
                <a:solidFill>
                  <a:schemeClr val="tx1"/>
                </a:solidFill>
                <a:latin typeface="Times New Roman" pitchFamily="18" charset="0"/>
                <a:cs typeface="Arial" charset="0"/>
              </a:defRPr>
            </a:lvl6pPr>
            <a:lvl7pPr marL="2916227" indent="-224325" defTabSz="906648" eaLnBrk="0" fontAlgn="base" hangingPunct="0">
              <a:spcBef>
                <a:spcPct val="30000"/>
              </a:spcBef>
              <a:spcAft>
                <a:spcPct val="0"/>
              </a:spcAft>
              <a:defRPr kumimoji="1" sz="1200">
                <a:solidFill>
                  <a:schemeClr val="tx1"/>
                </a:solidFill>
                <a:latin typeface="Times New Roman" pitchFamily="18" charset="0"/>
                <a:cs typeface="Arial" charset="0"/>
              </a:defRPr>
            </a:lvl7pPr>
            <a:lvl8pPr marL="3364878" indent="-224325" defTabSz="906648" eaLnBrk="0" fontAlgn="base" hangingPunct="0">
              <a:spcBef>
                <a:spcPct val="30000"/>
              </a:spcBef>
              <a:spcAft>
                <a:spcPct val="0"/>
              </a:spcAft>
              <a:defRPr kumimoji="1" sz="1200">
                <a:solidFill>
                  <a:schemeClr val="tx1"/>
                </a:solidFill>
                <a:latin typeface="Times New Roman" pitchFamily="18" charset="0"/>
                <a:cs typeface="Arial" charset="0"/>
              </a:defRPr>
            </a:lvl8pPr>
            <a:lvl9pPr marL="3813528" indent="-224325" defTabSz="906648" eaLnBrk="0" fontAlgn="base" hangingPunct="0">
              <a:spcBef>
                <a:spcPct val="30000"/>
              </a:spcBef>
              <a:spcAft>
                <a:spcPct val="0"/>
              </a:spcAft>
              <a:defRPr kumimoji="1" sz="1200">
                <a:solidFill>
                  <a:schemeClr val="tx1"/>
                </a:solidFill>
                <a:latin typeface="Times New Roman" pitchFamily="18" charset="0"/>
                <a:cs typeface="Arial" charset="0"/>
              </a:defRPr>
            </a:lvl9pPr>
          </a:lstStyle>
          <a:p>
            <a:pPr eaLnBrk="1" hangingPunct="1">
              <a:spcBef>
                <a:spcPct val="0"/>
              </a:spcBef>
            </a:pPr>
            <a:fld id="{45D8F002-C4B2-44AA-A01B-DFD90C1A5F38}" type="slidenum">
              <a:rPr kumimoji="0" lang="en-US" altLang="en-US" smtClean="0"/>
              <a:pPr eaLnBrk="1" hangingPunct="1">
                <a:spcBef>
                  <a:spcPct val="0"/>
                </a:spcBef>
              </a:pPr>
              <a:t>31</a:t>
            </a:fld>
            <a:endParaRPr kumimoji="0"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541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smtClean="0">
                <a:cs typeface="Arial" charset="0"/>
              </a:rPr>
              <a:t>ScienceDirect is much more than a document repository for full-text journals and books:  It is a sophisticated online research tool, providing insights, answers and ideas that help you take your  work to the next level.</a:t>
            </a:r>
            <a:endParaRPr lang="ru-RU" altLang="en-US" dirty="0" smtClean="0">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643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kumimoji="0" lang="ru-RU" altLang="en-US" smtClean="0">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mn-lt"/>
                <a:ea typeface="+mn-ea"/>
                <a:cs typeface="+mn-cs"/>
              </a:rPr>
              <a:t>How Impact Factors are calculated: </a:t>
            </a:r>
            <a:br>
              <a:rPr lang="en-US" sz="1200" b="1" i="0" kern="1200" dirty="0" smtClean="0">
                <a:solidFill>
                  <a:schemeClr val="tx1"/>
                </a:solidFill>
                <a:effectLst/>
                <a:latin typeface="+mn-lt"/>
                <a:ea typeface="+mn-ea"/>
                <a:cs typeface="+mn-cs"/>
              </a:rPr>
            </a:br>
            <a:r>
              <a:rPr lang="en-US" sz="1200" b="1" i="0" kern="1200" dirty="0" smtClean="0">
                <a:solidFill>
                  <a:schemeClr val="tx1"/>
                </a:solidFill>
                <a:effectLst/>
                <a:latin typeface="+mn-lt"/>
                <a:ea typeface="+mn-ea"/>
                <a:cs typeface="+mn-cs"/>
              </a:rPr>
              <a:t/>
            </a:r>
            <a:br>
              <a:rPr lang="en-US" sz="1200" b="1"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The journal Impact Factor (IF) is an index that measures how often a journal’s articles are cited in other research.</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This is done by counting the number of citations made during a single year to the articles published in a journal in the previous two years. That figure is then divided by the number of articles published in that particular journal in the same two years. As such, the IF is an indicator of the average rate of citation of the journal’s recent articles.</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The results are a part of the Journal Citation Reports (JCR) provided by Thomson Reuters and are frequently used to a gauge a journal’s influence relative to other journals in the same field. The new reports measured citations made during 2014 to articles published in 2012 and 2013.</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baseline="0" dirty="0" smtClean="0">
              <a:solidFill>
                <a:srgbClr val="FF0000"/>
              </a:solidFill>
            </a:endParaRPr>
          </a:p>
        </p:txBody>
      </p:sp>
      <p:sp>
        <p:nvSpPr>
          <p:cNvPr id="4" name="Slide Number Placeholder 3"/>
          <p:cNvSpPr>
            <a:spLocks noGrp="1"/>
          </p:cNvSpPr>
          <p:nvPr>
            <p:ph type="sldNum" sz="quarter" idx="10"/>
          </p:nvPr>
        </p:nvSpPr>
        <p:spPr/>
        <p:txBody>
          <a:bodyPr/>
          <a:lstStyle/>
          <a:p>
            <a:fld id="{F981F8ED-CEC2-4A76-85B5-D62B57BD95D5}" type="slidenum">
              <a:rPr lang="en-US" smtClean="0"/>
              <a:pPr/>
              <a:t>7</a:t>
            </a:fld>
            <a:endParaRPr lang="en-US"/>
          </a:p>
        </p:txBody>
      </p:sp>
    </p:spTree>
    <p:extLst>
      <p:ext uri="{BB962C8B-B14F-4D97-AF65-F5344CB8AC3E}">
        <p14:creationId xmlns:p14="http://schemas.microsoft.com/office/powerpoint/2010/main" val="29474090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643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kumimoji="0" lang="ru-RU" altLang="en-US" smtClean="0">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745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kumimoji="0" lang="ru-RU" altLang="en-US" dirty="0" smtClean="0">
                <a:cs typeface="Arial" charset="0"/>
              </a:rPr>
              <a:t>Вся</a:t>
            </a:r>
            <a:r>
              <a:rPr kumimoji="0" lang="ru-RU" altLang="en-US" baseline="0" dirty="0" smtClean="0">
                <a:cs typeface="Arial" charset="0"/>
              </a:rPr>
              <a:t> реферетативная информация о журналах и книгах </a:t>
            </a:r>
            <a:r>
              <a:rPr kumimoji="0" lang="en-GB" altLang="en-US" baseline="0" dirty="0" smtClean="0">
                <a:cs typeface="Arial" charset="0"/>
              </a:rPr>
              <a:t>Elsevier </a:t>
            </a:r>
            <a:r>
              <a:rPr kumimoji="0" lang="ru-RU" altLang="en-US" baseline="0" dirty="0" smtClean="0">
                <a:cs typeface="Arial" charset="0"/>
              </a:rPr>
              <a:t>доступна в открытом доступе на сайте </a:t>
            </a:r>
            <a:r>
              <a:rPr kumimoji="0" lang="en-GB" altLang="en-US" baseline="0" dirty="0" smtClean="0">
                <a:cs typeface="Arial" charset="0"/>
              </a:rPr>
              <a:t>www.sciencedirect.com</a:t>
            </a:r>
            <a:endParaRPr kumimoji="0" lang="ru-RU" altLang="en-US" dirty="0" smtClean="0">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smtClean="0"/>
              <a:t>Пользователь</a:t>
            </a:r>
            <a:r>
              <a:rPr lang="ru-RU" baseline="0" dirty="0" smtClean="0"/>
              <a:t> может вести полноценную работу с </a:t>
            </a:r>
            <a:r>
              <a:rPr lang="en-GB" baseline="0" dirty="0" smtClean="0"/>
              <a:t>ScienceDirect </a:t>
            </a:r>
            <a:r>
              <a:rPr lang="ru-RU" baseline="0" dirty="0" smtClean="0"/>
              <a:t>со смартфона или планшета, в том числе читать полнотекстовые статьи</a:t>
            </a:r>
            <a:endParaRPr lang="en-US" dirty="0"/>
          </a:p>
        </p:txBody>
      </p:sp>
      <p:sp>
        <p:nvSpPr>
          <p:cNvPr id="4" name="Slide Number Placeholder 3"/>
          <p:cNvSpPr>
            <a:spLocks noGrp="1"/>
          </p:cNvSpPr>
          <p:nvPr>
            <p:ph type="sldNum" sz="quarter" idx="10"/>
          </p:nvPr>
        </p:nvSpPr>
        <p:spPr/>
        <p:txBody>
          <a:bodyPr/>
          <a:lstStyle/>
          <a:p>
            <a:fld id="{4FCC6B37-F2B8-4282-8438-1BD041CCB29F}" type="slidenum">
              <a:rPr lang="en-US" smtClean="0"/>
              <a:t>10</a:t>
            </a:fld>
            <a:endParaRPr lang="en-US"/>
          </a:p>
        </p:txBody>
      </p:sp>
    </p:spTree>
    <p:extLst>
      <p:ext uri="{BB962C8B-B14F-4D97-AF65-F5344CB8AC3E}">
        <p14:creationId xmlns:p14="http://schemas.microsoft.com/office/powerpoint/2010/main" val="12367079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CC6B37-F2B8-4282-8438-1BD041CCB29F}" type="slidenum">
              <a:rPr lang="en-US" smtClean="0"/>
              <a:t>11</a:t>
            </a:fld>
            <a:endParaRPr lang="en-US"/>
          </a:p>
        </p:txBody>
      </p:sp>
    </p:spTree>
    <p:extLst>
      <p:ext uri="{BB962C8B-B14F-4D97-AF65-F5344CB8AC3E}">
        <p14:creationId xmlns:p14="http://schemas.microsoft.com/office/powerpoint/2010/main" val="34108153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9.jpeg"/><Relationship Id="rId1" Type="http://schemas.openxmlformats.org/officeDocument/2006/relationships/slideMaster" Target="../slideMasters/slideMaster2.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jpe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Master" Target="../slideMasters/slideMaster2.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9.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Main Title Slide">
    <p:spTree>
      <p:nvGrpSpPr>
        <p:cNvPr id="1" name=""/>
        <p:cNvGrpSpPr/>
        <p:nvPr/>
      </p:nvGrpSpPr>
      <p:grpSpPr>
        <a:xfrm>
          <a:off x="0" y="0"/>
          <a:ext cx="0" cy="0"/>
          <a:chOff x="0" y="0"/>
          <a:chExt cx="0" cy="0"/>
        </a:xfrm>
      </p:grpSpPr>
      <p:sp>
        <p:nvSpPr>
          <p:cNvPr id="11" name="Rectangle 10"/>
          <p:cNvSpPr/>
          <p:nvPr/>
        </p:nvSpPr>
        <p:spPr>
          <a:xfrm>
            <a:off x="6917465" y="1215025"/>
            <a:ext cx="2228028" cy="4836525"/>
          </a:xfrm>
          <a:prstGeom prst="rect">
            <a:avLst/>
          </a:prstGeom>
          <a:solidFill>
            <a:schemeClr val="bg1">
              <a:alpha val="73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821072" y="1334264"/>
            <a:ext cx="2304488" cy="5096698"/>
          </a:xfrm>
          <a:prstGeom prst="rect">
            <a:avLst/>
          </a:prstGeom>
        </p:spPr>
      </p:pic>
      <p:pic>
        <p:nvPicPr>
          <p:cNvPr id="7" name="Picture 6"/>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932598" y="1215024"/>
            <a:ext cx="2209588" cy="4836526"/>
          </a:xfrm>
          <a:prstGeom prst="rect">
            <a:avLst/>
          </a:prstGeom>
        </p:spPr>
      </p:pic>
      <p:sp>
        <p:nvSpPr>
          <p:cNvPr id="18" name="Rectangle 17"/>
          <p:cNvSpPr/>
          <p:nvPr/>
        </p:nvSpPr>
        <p:spPr>
          <a:xfrm>
            <a:off x="6842031" y="1215024"/>
            <a:ext cx="2303462" cy="5094287"/>
          </a:xfrm>
          <a:prstGeom prst="rect">
            <a:avLst/>
          </a:prstGeom>
          <a:solidFill>
            <a:schemeClr val="bg1">
              <a:alpha val="73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27" name="Picture 3" descr="Elsevier_W_Research_Information_1b_aw.eps"/>
          <p:cNvPicPr>
            <a:picLocks/>
          </p:cNvPicPr>
          <p:nvPr/>
        </p:nvPicPr>
        <p:blipFill>
          <a:blip r:embed="rId4" cstate="screen">
            <a:extLst>
              <a:ext uri="{28A0092B-C50C-407E-A947-70E740481C1C}">
                <a14:useLocalDpi xmlns:a14="http://schemas.microsoft.com/office/drawing/2010/main"/>
              </a:ext>
            </a:extLst>
          </a:blip>
          <a:srcRect/>
          <a:stretch>
            <a:fillRect/>
          </a:stretch>
        </p:blipFill>
        <p:spPr bwMode="auto">
          <a:xfrm>
            <a:off x="7429890" y="2658533"/>
            <a:ext cx="1717200" cy="171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Placeholder 7"/>
          <p:cNvSpPr>
            <a:spLocks noGrp="1"/>
          </p:cNvSpPr>
          <p:nvPr>
            <p:ph type="body" sz="quarter" idx="17" hasCustomPrompt="1"/>
          </p:nvPr>
        </p:nvSpPr>
        <p:spPr>
          <a:xfrm>
            <a:off x="257175" y="4709826"/>
            <a:ext cx="5483225" cy="527050"/>
          </a:xfrm>
          <a:prstGeom prst="rect">
            <a:avLst/>
          </a:prstGeom>
        </p:spPr>
        <p:txBody>
          <a:bodyPr>
            <a:normAutofit/>
          </a:bodyPr>
          <a:lstStyle>
            <a:lvl1pPr marL="0" indent="0">
              <a:buNone/>
              <a:defRPr sz="2000"/>
            </a:lvl1pPr>
          </a:lstStyle>
          <a:p>
            <a:pPr lvl="0"/>
            <a:r>
              <a:rPr lang="en-US" dirty="0" smtClean="0"/>
              <a:t>Click to add author’s name and job title</a:t>
            </a:r>
            <a:endParaRPr lang="en-GB" dirty="0"/>
          </a:p>
        </p:txBody>
      </p:sp>
      <p:sp>
        <p:nvSpPr>
          <p:cNvPr id="13" name="Rectangle 12"/>
          <p:cNvSpPr/>
          <p:nvPr/>
        </p:nvSpPr>
        <p:spPr>
          <a:xfrm>
            <a:off x="-18440" y="2661233"/>
            <a:ext cx="9144000"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432449" y="2658533"/>
            <a:ext cx="1714500" cy="1714500"/>
          </a:xfrm>
          <a:prstGeom prst="rect">
            <a:avLst/>
          </a:prstGeom>
        </p:spPr>
      </p:pic>
      <p:sp>
        <p:nvSpPr>
          <p:cNvPr id="15" name="Title 1"/>
          <p:cNvSpPr>
            <a:spLocks noGrp="1"/>
          </p:cNvSpPr>
          <p:nvPr>
            <p:ph type="ctrTitle"/>
          </p:nvPr>
        </p:nvSpPr>
        <p:spPr>
          <a:xfrm>
            <a:off x="257174" y="2781300"/>
            <a:ext cx="7032625" cy="1470025"/>
          </a:xfrm>
          <a:prstGeom prst="rect">
            <a:avLst/>
          </a:prstGeom>
        </p:spPr>
        <p:txBody>
          <a:bodyPr anchor="ctr" anchorCtr="0">
            <a:noAutofit/>
          </a:bodyPr>
          <a:lstStyle>
            <a:lvl1pPr>
              <a:defRPr sz="3600" b="1" i="0" baseline="0">
                <a:solidFill>
                  <a:schemeClr val="bg1"/>
                </a:solidFill>
                <a:latin typeface="Arial" panose="020B0604020202020204" pitchFamily="34" charset="0"/>
                <a:cs typeface="Arial" panose="020B0604020202020204" pitchFamily="34" charset="0"/>
              </a:defRPr>
            </a:lvl1pPr>
          </a:lstStyle>
          <a:p>
            <a:r>
              <a:rPr lang="en-GB" dirty="0" smtClean="0"/>
              <a:t>Click to edit</a:t>
            </a:r>
            <a:endParaRPr lang="en-US" dirty="0"/>
          </a:p>
        </p:txBody>
      </p:sp>
      <p:sp>
        <p:nvSpPr>
          <p:cNvPr id="2" name="Rectangle 1"/>
          <p:cNvSpPr/>
          <p:nvPr/>
        </p:nvSpPr>
        <p:spPr>
          <a:xfrm>
            <a:off x="0" y="-8313"/>
            <a:ext cx="9144000" cy="399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3"/>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317695" y="6438105"/>
            <a:ext cx="157480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 descr="C:\Users\jamesc\Documents\Product Information\ERI General\Artfile Archive\Product Logos\Elsevier_Logos_2014\Presentation - Elsevier\Non_Solus_Logo\ELS_NS_Logo_2C_RGB.pn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8171266" y="223121"/>
            <a:ext cx="648468" cy="716218"/>
          </a:xfrm>
          <a:prstGeom prst="rect">
            <a:avLst/>
          </a:prstGeom>
          <a:noFill/>
          <a:extLst>
            <a:ext uri="{909E8E84-426E-40DD-AFC4-6F175D3DCCD1}">
              <a14:hiddenFill xmlns:a14="http://schemas.microsoft.com/office/drawing/2010/main">
                <a:solidFill>
                  <a:srgbClr val="FFFFFF"/>
                </a:solidFill>
              </a14:hiddenFill>
            </a:ext>
          </a:extLst>
        </p:spPr>
      </p:pic>
      <p:sp>
        <p:nvSpPr>
          <p:cNvPr id="10" name="Text Placeholder 9"/>
          <p:cNvSpPr>
            <a:spLocks noGrp="1"/>
          </p:cNvSpPr>
          <p:nvPr>
            <p:ph type="body" sz="quarter" idx="18" hasCustomPrompt="1"/>
          </p:nvPr>
        </p:nvSpPr>
        <p:spPr>
          <a:xfrm>
            <a:off x="257175" y="5303344"/>
            <a:ext cx="3508375" cy="440748"/>
          </a:xfrm>
          <a:prstGeom prst="rect">
            <a:avLst/>
          </a:prstGeom>
        </p:spPr>
        <p:txBody>
          <a:bodyPr/>
          <a:lstStyle>
            <a:lvl1pPr marL="0" indent="0">
              <a:buNone/>
              <a:defRPr sz="1400" b="0"/>
            </a:lvl1pPr>
          </a:lstStyle>
          <a:p>
            <a:pPr lvl="0"/>
            <a:r>
              <a:rPr lang="en-US" dirty="0" smtClean="0"/>
              <a:t>Click to add date</a:t>
            </a:r>
          </a:p>
        </p:txBody>
      </p:sp>
    </p:spTree>
    <p:extLst>
      <p:ext uri="{BB962C8B-B14F-4D97-AF65-F5344CB8AC3E}">
        <p14:creationId xmlns:p14="http://schemas.microsoft.com/office/powerpoint/2010/main" val="4074313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Section Header 5">
    <p:spTree>
      <p:nvGrpSpPr>
        <p:cNvPr id="1" name=""/>
        <p:cNvGrpSpPr/>
        <p:nvPr/>
      </p:nvGrpSpPr>
      <p:grpSpPr>
        <a:xfrm>
          <a:off x="0" y="0"/>
          <a:ext cx="0" cy="0"/>
          <a:chOff x="0" y="0"/>
          <a:chExt cx="0" cy="0"/>
        </a:xfrm>
      </p:grpSpPr>
      <p:sp>
        <p:nvSpPr>
          <p:cNvPr id="6" name="Rectangle 5"/>
          <p:cNvSpPr/>
          <p:nvPr/>
        </p:nvSpPr>
        <p:spPr>
          <a:xfrm>
            <a:off x="0" y="-8313"/>
            <a:ext cx="9144000" cy="399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2658533"/>
            <a:ext cx="9144000"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429500" y="2658533"/>
            <a:ext cx="1714500" cy="1714500"/>
          </a:xfrm>
          <a:prstGeom prst="rect">
            <a:avLst/>
          </a:prstGeom>
        </p:spPr>
      </p:pic>
      <p:pic>
        <p:nvPicPr>
          <p:cNvPr id="7" name="Picture 13"/>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317695" y="6438105"/>
            <a:ext cx="157480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C:\Users\jamesc\Documents\Product Information\ERI General\Artfile Archive\Product Logos\Elsevier_Logos_2014\Presentation - Elsevier\Non_Solus_Logo\ELS_NS_Logo_2C_RGB.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171266" y="223121"/>
            <a:ext cx="648468" cy="716218"/>
          </a:xfrm>
          <a:prstGeom prst="rect">
            <a:avLst/>
          </a:prstGeom>
          <a:noFill/>
          <a:extLst>
            <a:ext uri="{909E8E84-426E-40DD-AFC4-6F175D3DCCD1}">
              <a14:hiddenFill xmlns:a14="http://schemas.microsoft.com/office/drawing/2010/main">
                <a:solidFill>
                  <a:srgbClr val="FFFFFF"/>
                </a:solidFill>
              </a14:hiddenFill>
            </a:ext>
          </a:extLst>
        </p:spPr>
      </p:pic>
      <p:sp>
        <p:nvSpPr>
          <p:cNvPr id="12" name="Text Placeholder 21"/>
          <p:cNvSpPr>
            <a:spLocks noGrp="1"/>
          </p:cNvSpPr>
          <p:nvPr>
            <p:ph type="body" sz="quarter" idx="13" hasCustomPrompt="1"/>
          </p:nvPr>
        </p:nvSpPr>
        <p:spPr>
          <a:xfrm>
            <a:off x="300038" y="2768138"/>
            <a:ext cx="6511923" cy="1504604"/>
          </a:xfrm>
          <a:prstGeom prst="rect">
            <a:avLst/>
          </a:prstGeom>
        </p:spPr>
        <p:txBody>
          <a:bodyPr anchor="ctr" anchorCtr="0">
            <a:noAutofit/>
          </a:bodyPr>
          <a:lstStyle>
            <a:lvl1pPr marL="0" indent="0">
              <a:buNone/>
              <a:defRPr sz="3200" b="1" baseline="0">
                <a:solidFill>
                  <a:schemeClr val="bg1"/>
                </a:solidFill>
                <a:latin typeface="Arial" panose="020B0604020202020204" pitchFamily="34" charset="0"/>
                <a:cs typeface="Arial" panose="020B0604020202020204" pitchFamily="34" charset="0"/>
              </a:defRPr>
            </a:lvl1pPr>
          </a:lstStyle>
          <a:p>
            <a:pPr lvl="0"/>
            <a:r>
              <a:rPr lang="en-GB" dirty="0" smtClean="0"/>
              <a:t>Add section header </a:t>
            </a:r>
          </a:p>
        </p:txBody>
      </p:sp>
    </p:spTree>
    <p:extLst>
      <p:ext uri="{BB962C8B-B14F-4D97-AF65-F5344CB8AC3E}">
        <p14:creationId xmlns:p14="http://schemas.microsoft.com/office/powerpoint/2010/main" val="1750140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Section header 2">
    <p:spTree>
      <p:nvGrpSpPr>
        <p:cNvPr id="1" name=""/>
        <p:cNvGrpSpPr/>
        <p:nvPr/>
      </p:nvGrpSpPr>
      <p:grpSpPr>
        <a:xfrm>
          <a:off x="0" y="0"/>
          <a:ext cx="0" cy="0"/>
          <a:chOff x="0" y="0"/>
          <a:chExt cx="0" cy="0"/>
        </a:xfrm>
      </p:grpSpPr>
      <p:sp>
        <p:nvSpPr>
          <p:cNvPr id="7" name="Rectangle 6"/>
          <p:cNvSpPr/>
          <p:nvPr/>
        </p:nvSpPr>
        <p:spPr>
          <a:xfrm>
            <a:off x="0" y="-8313"/>
            <a:ext cx="9144000" cy="399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7463" y="-8313"/>
            <a:ext cx="6866313" cy="6866313"/>
          </a:xfrm>
          <a:prstGeom prst="rect">
            <a:avLst/>
          </a:prstGeom>
        </p:spPr>
      </p:pic>
      <p:sp>
        <p:nvSpPr>
          <p:cNvPr id="8" name="Rectangle 7"/>
          <p:cNvSpPr/>
          <p:nvPr/>
        </p:nvSpPr>
        <p:spPr>
          <a:xfrm>
            <a:off x="-17462" y="2658533"/>
            <a:ext cx="9161462"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p:cNvPicPr>
            <a:picLocks/>
          </p:cNvPicPr>
          <p:nvPr/>
        </p:nvPicPr>
        <p:blipFill>
          <a:blip r:embed="rId3" cstate="screen">
            <a:extLst>
              <a:ext uri="{28A0092B-C50C-407E-A947-70E740481C1C}">
                <a14:useLocalDpi xmlns:a14="http://schemas.microsoft.com/office/drawing/2010/main"/>
              </a:ext>
            </a:extLst>
          </a:blip>
          <a:stretch>
            <a:fillRect/>
          </a:stretch>
        </p:blipFill>
        <p:spPr>
          <a:xfrm>
            <a:off x="7444800" y="2658534"/>
            <a:ext cx="1717200" cy="1717200"/>
          </a:xfrm>
          <a:prstGeom prst="rect">
            <a:avLst/>
          </a:prstGeom>
        </p:spPr>
      </p:pic>
      <p:pic>
        <p:nvPicPr>
          <p:cNvPr id="9" name="Picture 13"/>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317695" y="6438105"/>
            <a:ext cx="157480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C:\Users\jamesc\Documents\Product Information\ERI General\Artfile Archive\Product Logos\Elsevier_Logos_2014\Presentation - Elsevier\Non_Solus_Logo\ELS_NS_Logo_2C_RGB.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171266" y="223121"/>
            <a:ext cx="648468" cy="716218"/>
          </a:xfrm>
          <a:prstGeom prst="rect">
            <a:avLst/>
          </a:prstGeom>
          <a:noFill/>
          <a:extLst>
            <a:ext uri="{909E8E84-426E-40DD-AFC4-6F175D3DCCD1}">
              <a14:hiddenFill xmlns:a14="http://schemas.microsoft.com/office/drawing/2010/main">
                <a:solidFill>
                  <a:srgbClr val="FFFFFF"/>
                </a:solidFill>
              </a14:hiddenFill>
            </a:ext>
          </a:extLst>
        </p:spPr>
      </p:pic>
      <p:sp>
        <p:nvSpPr>
          <p:cNvPr id="11" name="Text Placeholder 21"/>
          <p:cNvSpPr>
            <a:spLocks noGrp="1"/>
          </p:cNvSpPr>
          <p:nvPr>
            <p:ph type="body" sz="quarter" idx="13" hasCustomPrompt="1"/>
          </p:nvPr>
        </p:nvSpPr>
        <p:spPr>
          <a:xfrm>
            <a:off x="300038" y="2768138"/>
            <a:ext cx="6511923" cy="1504604"/>
          </a:xfrm>
          <a:prstGeom prst="rect">
            <a:avLst/>
          </a:prstGeom>
        </p:spPr>
        <p:txBody>
          <a:bodyPr anchor="ctr" anchorCtr="0">
            <a:noAutofit/>
          </a:bodyPr>
          <a:lstStyle>
            <a:lvl1pPr marL="0" indent="0">
              <a:buNone/>
              <a:defRPr sz="3200" b="1" baseline="0">
                <a:solidFill>
                  <a:schemeClr val="bg1"/>
                </a:solidFill>
                <a:latin typeface="Arial" panose="020B0604020202020204" pitchFamily="34" charset="0"/>
                <a:cs typeface="Arial" panose="020B0604020202020204" pitchFamily="34" charset="0"/>
              </a:defRPr>
            </a:lvl1pPr>
          </a:lstStyle>
          <a:p>
            <a:pPr lvl="0"/>
            <a:r>
              <a:rPr lang="en-GB" dirty="0" smtClean="0"/>
              <a:t>Add section header </a:t>
            </a:r>
          </a:p>
        </p:txBody>
      </p:sp>
    </p:spTree>
    <p:extLst>
      <p:ext uri="{BB962C8B-B14F-4D97-AF65-F5344CB8AC3E}">
        <p14:creationId xmlns:p14="http://schemas.microsoft.com/office/powerpoint/2010/main" val="3620086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ie only slide">
    <p:spTree>
      <p:nvGrpSpPr>
        <p:cNvPr id="1" name=""/>
        <p:cNvGrpSpPr/>
        <p:nvPr/>
      </p:nvGrpSpPr>
      <p:grpSpPr>
        <a:xfrm>
          <a:off x="0" y="0"/>
          <a:ext cx="0" cy="0"/>
          <a:chOff x="0" y="0"/>
          <a:chExt cx="0" cy="0"/>
        </a:xfrm>
      </p:grpSpPr>
      <p:sp>
        <p:nvSpPr>
          <p:cNvPr id="6" name="Title 11"/>
          <p:cNvSpPr>
            <a:spLocks noGrp="1"/>
          </p:cNvSpPr>
          <p:nvPr>
            <p:ph type="title" hasCustomPrompt="1"/>
          </p:nvPr>
        </p:nvSpPr>
        <p:spPr>
          <a:xfrm>
            <a:off x="425885" y="497304"/>
            <a:ext cx="7703507" cy="593559"/>
          </a:xfrm>
          <a:prstGeom prst="rect">
            <a:avLst/>
          </a:prstGeom>
        </p:spPr>
        <p:txBody>
          <a:bodyPr/>
          <a:lstStyle>
            <a:lvl1pPr>
              <a:defRPr sz="2400" b="1"/>
            </a:lvl1pPr>
          </a:lstStyle>
          <a:p>
            <a:r>
              <a:rPr lang="en-US" dirty="0" smtClean="0"/>
              <a:t>Click to edit title</a:t>
            </a:r>
            <a:endParaRPr lang="en-US" dirty="0"/>
          </a:p>
        </p:txBody>
      </p:sp>
    </p:spTree>
    <p:extLst>
      <p:ext uri="{BB962C8B-B14F-4D97-AF65-F5344CB8AC3E}">
        <p14:creationId xmlns:p14="http://schemas.microsoft.com/office/powerpoint/2010/main" val="2762270800"/>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chor="b" anchorCtr="0"/>
          <a:lstStyle>
            <a:lvl1pPr>
              <a:defRPr b="1" cap="all" baseline="0">
                <a:solidFill>
                  <a:srgbClr val="006366"/>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3568" y="3620616"/>
            <a:ext cx="6400800" cy="1752600"/>
          </a:xfrm>
        </p:spPr>
        <p:txBody>
          <a:bodyPr>
            <a:normAutofit/>
          </a:bodyPr>
          <a:lstStyle>
            <a:lvl1pPr marL="0" indent="0" algn="l">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Slide Number Placeholder 5"/>
          <p:cNvSpPr>
            <a:spLocks noGrp="1"/>
          </p:cNvSpPr>
          <p:nvPr>
            <p:ph type="sldNum" sz="quarter" idx="12"/>
          </p:nvPr>
        </p:nvSpPr>
        <p:spPr>
          <a:xfrm>
            <a:off x="8244408" y="6448251"/>
            <a:ext cx="941982" cy="365125"/>
          </a:xfrm>
          <a:prstGeom prst="rect">
            <a:avLst/>
          </a:prstGeom>
        </p:spPr>
        <p:txBody>
          <a:bodyPr/>
          <a:lstStyle/>
          <a:p>
            <a:fld id="{6FF143CE-B2F2-4E10-8847-F2E300A111D7}" type="slidenum">
              <a:rPr lang="en-US" smtClean="0"/>
              <a:t>‹#›</a:t>
            </a:fld>
            <a:endParaRPr lang="en-US"/>
          </a:p>
        </p:txBody>
      </p:sp>
      <p:sp>
        <p:nvSpPr>
          <p:cNvPr id="14" name="Footer Placeholder 4"/>
          <p:cNvSpPr>
            <a:spLocks noGrp="1"/>
          </p:cNvSpPr>
          <p:nvPr>
            <p:ph type="ftr" sz="quarter" idx="3"/>
          </p:nvPr>
        </p:nvSpPr>
        <p:spPr>
          <a:xfrm>
            <a:off x="3124200" y="6376243"/>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Tree>
    <p:extLst>
      <p:ext uri="{BB962C8B-B14F-4D97-AF65-F5344CB8AC3E}">
        <p14:creationId xmlns:p14="http://schemas.microsoft.com/office/powerpoint/2010/main" val="380673208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52736"/>
            <a:ext cx="8229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a:xfrm>
            <a:off x="3124200" y="6376243"/>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244408" y="6448251"/>
            <a:ext cx="941982" cy="365125"/>
          </a:xfrm>
          <a:prstGeom prst="rect">
            <a:avLst/>
          </a:prstGeom>
        </p:spPr>
        <p:txBody>
          <a:bodyPr/>
          <a:lstStyle/>
          <a:p>
            <a:fld id="{6FF143CE-B2F2-4E10-8847-F2E300A111D7}" type="slidenum">
              <a:rPr lang="en-US" smtClean="0"/>
              <a:t>‹#›</a:t>
            </a:fld>
            <a:endParaRPr lang="en-US"/>
          </a:p>
        </p:txBody>
      </p:sp>
      <p:sp>
        <p:nvSpPr>
          <p:cNvPr id="9" name="Title Placeholder 1"/>
          <p:cNvSpPr>
            <a:spLocks noGrp="1"/>
          </p:cNvSpPr>
          <p:nvPr>
            <p:ph type="title"/>
          </p:nvPr>
        </p:nvSpPr>
        <p:spPr>
          <a:xfrm>
            <a:off x="446856" y="274638"/>
            <a:ext cx="8229600" cy="562074"/>
          </a:xfrm>
          <a:prstGeom prst="rect">
            <a:avLst/>
          </a:prstGeom>
        </p:spPr>
        <p:txBody>
          <a:bodyPr vert="horz" lIns="91440" tIns="45720" rIns="91440" bIns="45720" rtlCol="0" anchor="b" anchorCtr="0">
            <a:normAutofit/>
          </a:bodyPr>
          <a:lstStyle/>
          <a:p>
            <a:r>
              <a:rPr lang="en-US" dirty="0" smtClean="0"/>
              <a:t>Click to edit Master title style</a:t>
            </a:r>
            <a:endParaRPr lang="en-US" dirty="0"/>
          </a:p>
        </p:txBody>
      </p:sp>
    </p:spTree>
    <p:extLst>
      <p:ext uri="{BB962C8B-B14F-4D97-AF65-F5344CB8AC3E}">
        <p14:creationId xmlns:p14="http://schemas.microsoft.com/office/powerpoint/2010/main" val="2222242804"/>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6248400" y="6607175"/>
            <a:ext cx="2743200" cy="228600"/>
          </a:xfrm>
          <a:prstGeom prst="rect">
            <a:avLst/>
          </a:prstGeom>
        </p:spPr>
        <p:txBody>
          <a:bodyPr/>
          <a:lstStyle>
            <a:lvl1pPr>
              <a:defRPr/>
            </a:lvl1pPr>
          </a:lstStyle>
          <a:p>
            <a:fld id="{0AF27DF4-46BF-4F88-973A-71087C982361}" type="slidenum">
              <a:rPr lang="en-GB" smtClean="0"/>
              <a:t>‹#›</a:t>
            </a:fld>
            <a:endParaRPr lang="en-GB"/>
          </a:p>
        </p:txBody>
      </p:sp>
    </p:spTree>
    <p:extLst>
      <p:ext uri="{BB962C8B-B14F-4D97-AF65-F5344CB8AC3E}">
        <p14:creationId xmlns:p14="http://schemas.microsoft.com/office/powerpoint/2010/main" val="324219311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72440" y="362585"/>
            <a:ext cx="7772400" cy="1080135"/>
          </a:xfrm>
          <a:prstGeom prst="rect">
            <a:avLst/>
          </a:prstGeom>
        </p:spPr>
        <p:txBody>
          <a:bodyPr/>
          <a:lstStyle>
            <a:lvl1pPr algn="l">
              <a:defRPr sz="2400" b="1">
                <a:solidFill>
                  <a:schemeClr val="tx1">
                    <a:lumMod val="90000"/>
                    <a:lumOff val="10000"/>
                  </a:schemeClr>
                </a:solidFill>
                <a:latin typeface="Helvetica"/>
                <a:cs typeface="Helvetica"/>
              </a:defRPr>
            </a:lvl1pPr>
          </a:lstStyle>
          <a:p>
            <a:r>
              <a:rPr lang="en-US" smtClean="0"/>
              <a:t>Click to edit Master title style</a:t>
            </a:r>
            <a:endParaRPr lang="en-US"/>
          </a:p>
        </p:txBody>
      </p:sp>
      <p:pic>
        <p:nvPicPr>
          <p:cNvPr id="7" name="Picture 6" descr="elsevier-orange-logo.jpg"/>
          <p:cNvPicPr>
            <a:picLocks noChangeAspect="1"/>
          </p:cNvPicPr>
          <p:nvPr userDrawn="1"/>
        </p:nvPicPr>
        <p:blipFill>
          <a:blip r:embed="rId3" cstate="print"/>
          <a:stretch>
            <a:fillRect/>
          </a:stretch>
        </p:blipFill>
        <p:spPr>
          <a:xfrm>
            <a:off x="7303008" y="384556"/>
            <a:ext cx="1840992" cy="338328"/>
          </a:xfrm>
          <a:prstGeom prst="rect">
            <a:avLst/>
          </a:prstGeom>
        </p:spPr>
      </p:pic>
    </p:spTree>
    <p:extLst>
      <p:ext uri="{BB962C8B-B14F-4D97-AF65-F5344CB8AC3E}">
        <p14:creationId xmlns:p14="http://schemas.microsoft.com/office/powerpoint/2010/main" val="14194140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4" name="Slide Number Placeholder 4"/>
          <p:cNvSpPr>
            <a:spLocks noGrp="1"/>
          </p:cNvSpPr>
          <p:nvPr>
            <p:ph type="sldNum" sz="quarter" idx="10"/>
          </p:nvPr>
        </p:nvSpPr>
        <p:spPr>
          <a:xfrm>
            <a:off x="1115616" y="6356350"/>
            <a:ext cx="504056" cy="365125"/>
          </a:xfrm>
          <a:prstGeom prst="rect">
            <a:avLst/>
          </a:prstGeom>
        </p:spPr>
        <p:txBody>
          <a:bodyPr/>
          <a:lstStyle>
            <a:lvl1pPr>
              <a:defRPr/>
            </a:lvl1pPr>
          </a:lstStyle>
          <a:p>
            <a:pPr>
              <a:defRPr/>
            </a:pPr>
            <a:fld id="{51B67CC9-4236-444D-885F-1212E53D7AE5}" type="slidenum">
              <a:rPr lang="en-GB"/>
              <a:pPr>
                <a:defRPr/>
              </a:pPr>
              <a:t>‹#›</a:t>
            </a:fld>
            <a:endParaRPr lang="en-GB"/>
          </a:p>
        </p:txBody>
      </p:sp>
    </p:spTree>
    <p:extLst>
      <p:ext uri="{BB962C8B-B14F-4D97-AF65-F5344CB8AC3E}">
        <p14:creationId xmlns:p14="http://schemas.microsoft.com/office/powerpoint/2010/main" val="6891679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Comparison">
    <p:spTree>
      <p:nvGrpSpPr>
        <p:cNvPr id="1" name=""/>
        <p:cNvGrpSpPr/>
        <p:nvPr/>
      </p:nvGrpSpPr>
      <p:grpSpPr>
        <a:xfrm>
          <a:off x="0" y="0"/>
          <a:ext cx="0" cy="0"/>
          <a:chOff x="0" y="0"/>
          <a:chExt cx="0" cy="0"/>
        </a:xfrm>
      </p:grpSpPr>
      <p:sp>
        <p:nvSpPr>
          <p:cNvPr id="11" name="Date Placeholder 10"/>
          <p:cNvSpPr>
            <a:spLocks noGrp="1"/>
          </p:cNvSpPr>
          <p:nvPr>
            <p:ph type="dt" sz="half" idx="10"/>
          </p:nvPr>
        </p:nvSpPr>
        <p:spPr>
          <a:xfrm>
            <a:off x="457200" y="6356350"/>
            <a:ext cx="2133600" cy="365125"/>
          </a:xfrm>
          <a:prstGeom prst="rect">
            <a:avLst/>
          </a:prstGeom>
        </p:spPr>
        <p:txBody>
          <a:bodyPr/>
          <a:lstStyle/>
          <a:p>
            <a:pPr fontAlgn="base">
              <a:spcBef>
                <a:spcPct val="0"/>
              </a:spcBef>
              <a:spcAft>
                <a:spcPct val="0"/>
              </a:spcAft>
            </a:pPr>
            <a:fld id="{83B19C37-8DE2-4976-85C3-15CDD1BDF318}" type="datetime1">
              <a:rPr lang="en-US">
                <a:solidFill>
                  <a:srgbClr val="53565A"/>
                </a:solidFill>
              </a:rPr>
              <a:pPr fontAlgn="base">
                <a:spcBef>
                  <a:spcPct val="0"/>
                </a:spcBef>
                <a:spcAft>
                  <a:spcPct val="0"/>
                </a:spcAft>
              </a:pPr>
              <a:t>4/6/2016</a:t>
            </a:fld>
            <a:endParaRPr lang="en-US" dirty="0">
              <a:solidFill>
                <a:srgbClr val="53565A"/>
              </a:solidFill>
            </a:endParaRPr>
          </a:p>
        </p:txBody>
      </p:sp>
      <p:sp>
        <p:nvSpPr>
          <p:cNvPr id="12" name="Footer Placeholder 11"/>
          <p:cNvSpPr>
            <a:spLocks noGrp="1"/>
          </p:cNvSpPr>
          <p:nvPr>
            <p:ph type="ftr" sz="quarter" idx="11"/>
          </p:nvPr>
        </p:nvSpPr>
        <p:spPr>
          <a:xfrm>
            <a:off x="3124200" y="6356350"/>
            <a:ext cx="2895600" cy="365125"/>
          </a:xfrm>
          <a:prstGeom prst="rect">
            <a:avLst/>
          </a:prstGeom>
        </p:spPr>
        <p:txBody>
          <a:bodyPr/>
          <a:lstStyle/>
          <a:p>
            <a:pPr fontAlgn="base">
              <a:spcBef>
                <a:spcPct val="0"/>
              </a:spcBef>
              <a:spcAft>
                <a:spcPct val="0"/>
              </a:spcAft>
            </a:pPr>
            <a:endParaRPr lang="en-US" dirty="0">
              <a:solidFill>
                <a:srgbClr val="53565A"/>
              </a:solidFill>
            </a:endParaRPr>
          </a:p>
        </p:txBody>
      </p:sp>
      <p:sp>
        <p:nvSpPr>
          <p:cNvPr id="13" name="Slide Number Placeholder 12"/>
          <p:cNvSpPr>
            <a:spLocks noGrp="1"/>
          </p:cNvSpPr>
          <p:nvPr>
            <p:ph type="sldNum" sz="quarter" idx="12"/>
          </p:nvPr>
        </p:nvSpPr>
        <p:spPr>
          <a:xfrm>
            <a:off x="8548008" y="60333"/>
            <a:ext cx="457200" cy="327933"/>
          </a:xfrm>
          <a:prstGeom prst="rect">
            <a:avLst/>
          </a:prstGeom>
        </p:spPr>
        <p:txBody>
          <a:bodyPr/>
          <a:lstStyle/>
          <a:p>
            <a:pPr fontAlgn="base">
              <a:spcBef>
                <a:spcPct val="0"/>
              </a:spcBef>
              <a:spcAft>
                <a:spcPct val="0"/>
              </a:spcAft>
            </a:pPr>
            <a:fld id="{FCADCB76-81E2-42D3-8EC2-6C52E0F8FC0C}" type="slidenum">
              <a:rPr lang="en-US" smtClean="0">
                <a:solidFill>
                  <a:srgbClr val="FFFFFF"/>
                </a:solidFill>
              </a:rPr>
              <a:pPr fontAlgn="base">
                <a:spcBef>
                  <a:spcPct val="0"/>
                </a:spcBef>
                <a:spcAft>
                  <a:spcPct val="0"/>
                </a:spcAft>
              </a:pPr>
              <a:t>‹#›</a:t>
            </a:fld>
            <a:endParaRPr lang="en-US" dirty="0">
              <a:solidFill>
                <a:srgbClr val="FFFFFF"/>
              </a:solidFill>
            </a:endParaRPr>
          </a:p>
        </p:txBody>
      </p:sp>
      <p:sp>
        <p:nvSpPr>
          <p:cNvPr id="7" name="Title 1"/>
          <p:cNvSpPr>
            <a:spLocks noGrp="1"/>
          </p:cNvSpPr>
          <p:nvPr>
            <p:ph type="title"/>
          </p:nvPr>
        </p:nvSpPr>
        <p:spPr>
          <a:xfrm>
            <a:off x="228600" y="299250"/>
            <a:ext cx="8686800" cy="850106"/>
          </a:xfrm>
        </p:spPr>
        <p:txBody>
          <a:bodyPr lIns="0" tIns="0" rIns="0" bIns="0"/>
          <a:lstStyle>
            <a:lvl1pPr>
              <a:defRPr sz="2800"/>
            </a:lvl1pPr>
          </a:lstStyle>
          <a:p>
            <a:r>
              <a:rPr lang="en-US" dirty="0" smtClean="0"/>
              <a:t>Click to edit Master title style</a:t>
            </a:r>
            <a:endParaRPr lang="en-US" dirty="0"/>
          </a:p>
        </p:txBody>
      </p:sp>
    </p:spTree>
    <p:extLst>
      <p:ext uri="{BB962C8B-B14F-4D97-AF65-F5344CB8AC3E}">
        <p14:creationId xmlns:p14="http://schemas.microsoft.com/office/powerpoint/2010/main" val="32236975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Main Title Slide">
    <p:spTree>
      <p:nvGrpSpPr>
        <p:cNvPr id="1" name=""/>
        <p:cNvGrpSpPr/>
        <p:nvPr/>
      </p:nvGrpSpPr>
      <p:grpSpPr>
        <a:xfrm>
          <a:off x="0" y="0"/>
          <a:ext cx="0" cy="0"/>
          <a:chOff x="0" y="0"/>
          <a:chExt cx="0" cy="0"/>
        </a:xfrm>
      </p:grpSpPr>
      <p:sp>
        <p:nvSpPr>
          <p:cNvPr id="11" name="Rectangle 10"/>
          <p:cNvSpPr/>
          <p:nvPr/>
        </p:nvSpPr>
        <p:spPr>
          <a:xfrm>
            <a:off x="6917465" y="1215025"/>
            <a:ext cx="2228028" cy="4836525"/>
          </a:xfrm>
          <a:prstGeom prst="rect">
            <a:avLst/>
          </a:prstGeom>
          <a:solidFill>
            <a:schemeClr val="bg1">
              <a:alpha val="73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821072" y="1334264"/>
            <a:ext cx="2304488" cy="5096698"/>
          </a:xfrm>
          <a:prstGeom prst="rect">
            <a:avLst/>
          </a:prstGeom>
        </p:spPr>
      </p:pic>
      <p:pic>
        <p:nvPicPr>
          <p:cNvPr id="7" name="Picture 6"/>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932598" y="1215024"/>
            <a:ext cx="2209588" cy="4836526"/>
          </a:xfrm>
          <a:prstGeom prst="rect">
            <a:avLst/>
          </a:prstGeom>
        </p:spPr>
      </p:pic>
      <p:sp>
        <p:nvSpPr>
          <p:cNvPr id="18" name="Rectangle 17"/>
          <p:cNvSpPr/>
          <p:nvPr/>
        </p:nvSpPr>
        <p:spPr>
          <a:xfrm>
            <a:off x="6842031" y="1215024"/>
            <a:ext cx="2303462" cy="5094287"/>
          </a:xfrm>
          <a:prstGeom prst="rect">
            <a:avLst/>
          </a:prstGeom>
          <a:solidFill>
            <a:schemeClr val="bg1">
              <a:alpha val="73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27" name="Picture 3" descr="Elsevier_W_Research_Information_1b_aw.eps"/>
          <p:cNvPicPr>
            <a:picLocks/>
          </p:cNvPicPr>
          <p:nvPr/>
        </p:nvPicPr>
        <p:blipFill>
          <a:blip r:embed="rId4" cstate="screen">
            <a:extLst>
              <a:ext uri="{28A0092B-C50C-407E-A947-70E740481C1C}">
                <a14:useLocalDpi xmlns:a14="http://schemas.microsoft.com/office/drawing/2010/main"/>
              </a:ext>
            </a:extLst>
          </a:blip>
          <a:srcRect/>
          <a:stretch>
            <a:fillRect/>
          </a:stretch>
        </p:blipFill>
        <p:spPr bwMode="auto">
          <a:xfrm>
            <a:off x="7429890" y="2658533"/>
            <a:ext cx="1717200" cy="171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Placeholder 7"/>
          <p:cNvSpPr>
            <a:spLocks noGrp="1"/>
          </p:cNvSpPr>
          <p:nvPr>
            <p:ph type="body" sz="quarter" idx="17" hasCustomPrompt="1"/>
          </p:nvPr>
        </p:nvSpPr>
        <p:spPr>
          <a:xfrm>
            <a:off x="257175" y="4709826"/>
            <a:ext cx="5483225" cy="527050"/>
          </a:xfrm>
          <a:prstGeom prst="rect">
            <a:avLst/>
          </a:prstGeom>
        </p:spPr>
        <p:txBody>
          <a:bodyPr>
            <a:normAutofit/>
          </a:bodyPr>
          <a:lstStyle>
            <a:lvl1pPr marL="0" indent="0">
              <a:buNone/>
              <a:defRPr sz="2000"/>
            </a:lvl1pPr>
          </a:lstStyle>
          <a:p>
            <a:pPr lvl="0"/>
            <a:r>
              <a:rPr lang="en-US" dirty="0" smtClean="0"/>
              <a:t>Click to add author’s name and job title</a:t>
            </a:r>
            <a:endParaRPr lang="en-GB" dirty="0"/>
          </a:p>
        </p:txBody>
      </p:sp>
      <p:sp>
        <p:nvSpPr>
          <p:cNvPr id="13" name="Rectangle 12"/>
          <p:cNvSpPr/>
          <p:nvPr/>
        </p:nvSpPr>
        <p:spPr>
          <a:xfrm>
            <a:off x="-18440" y="2661233"/>
            <a:ext cx="9144000"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432449" y="2658533"/>
            <a:ext cx="1714500" cy="1714500"/>
          </a:xfrm>
          <a:prstGeom prst="rect">
            <a:avLst/>
          </a:prstGeom>
        </p:spPr>
      </p:pic>
      <p:sp>
        <p:nvSpPr>
          <p:cNvPr id="15" name="Title 1"/>
          <p:cNvSpPr>
            <a:spLocks noGrp="1"/>
          </p:cNvSpPr>
          <p:nvPr>
            <p:ph type="ctrTitle"/>
          </p:nvPr>
        </p:nvSpPr>
        <p:spPr>
          <a:xfrm>
            <a:off x="257174" y="2781300"/>
            <a:ext cx="7032625" cy="1470025"/>
          </a:xfrm>
          <a:prstGeom prst="rect">
            <a:avLst/>
          </a:prstGeom>
        </p:spPr>
        <p:txBody>
          <a:bodyPr anchor="ctr" anchorCtr="0">
            <a:noAutofit/>
          </a:bodyPr>
          <a:lstStyle>
            <a:lvl1pPr>
              <a:defRPr sz="3600" b="1" i="0" baseline="0">
                <a:solidFill>
                  <a:schemeClr val="bg1"/>
                </a:solidFill>
                <a:latin typeface="Arial" panose="020B0604020202020204" pitchFamily="34" charset="0"/>
                <a:cs typeface="Arial" panose="020B0604020202020204" pitchFamily="34" charset="0"/>
              </a:defRPr>
            </a:lvl1pPr>
          </a:lstStyle>
          <a:p>
            <a:r>
              <a:rPr lang="en-GB" dirty="0" smtClean="0"/>
              <a:t>Click to edit</a:t>
            </a:r>
            <a:endParaRPr lang="en-US" dirty="0"/>
          </a:p>
        </p:txBody>
      </p:sp>
      <p:sp>
        <p:nvSpPr>
          <p:cNvPr id="2" name="Rectangle 1"/>
          <p:cNvSpPr/>
          <p:nvPr/>
        </p:nvSpPr>
        <p:spPr>
          <a:xfrm>
            <a:off x="0" y="-8313"/>
            <a:ext cx="9144000" cy="399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3"/>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317695" y="6438105"/>
            <a:ext cx="157480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 descr="C:\Users\jamesc\Documents\Product Information\ERI General\Artfile Archive\Product Logos\Elsevier_Logos_2014\Presentation - Elsevier\Non_Solus_Logo\ELS_NS_Logo_2C_RGB.pn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8171266" y="223121"/>
            <a:ext cx="648468" cy="716218"/>
          </a:xfrm>
          <a:prstGeom prst="rect">
            <a:avLst/>
          </a:prstGeom>
          <a:noFill/>
          <a:extLst>
            <a:ext uri="{909E8E84-426E-40DD-AFC4-6F175D3DCCD1}">
              <a14:hiddenFill xmlns:a14="http://schemas.microsoft.com/office/drawing/2010/main">
                <a:solidFill>
                  <a:srgbClr val="FFFFFF"/>
                </a:solidFill>
              </a14:hiddenFill>
            </a:ext>
          </a:extLst>
        </p:spPr>
      </p:pic>
      <p:sp>
        <p:nvSpPr>
          <p:cNvPr id="10" name="Text Placeholder 9"/>
          <p:cNvSpPr>
            <a:spLocks noGrp="1"/>
          </p:cNvSpPr>
          <p:nvPr>
            <p:ph type="body" sz="quarter" idx="18" hasCustomPrompt="1"/>
          </p:nvPr>
        </p:nvSpPr>
        <p:spPr>
          <a:xfrm>
            <a:off x="257175" y="5303344"/>
            <a:ext cx="3508375" cy="440748"/>
          </a:xfrm>
          <a:prstGeom prst="rect">
            <a:avLst/>
          </a:prstGeom>
        </p:spPr>
        <p:txBody>
          <a:bodyPr/>
          <a:lstStyle>
            <a:lvl1pPr marL="0" indent="0">
              <a:buNone/>
              <a:defRPr sz="1400" b="0"/>
            </a:lvl1pPr>
          </a:lstStyle>
          <a:p>
            <a:pPr lvl="0"/>
            <a:r>
              <a:rPr lang="en-US" dirty="0" smtClean="0"/>
              <a:t>Click to add date</a:t>
            </a:r>
          </a:p>
        </p:txBody>
      </p:sp>
    </p:spTree>
    <p:extLst>
      <p:ext uri="{BB962C8B-B14F-4D97-AF65-F5344CB8AC3E}">
        <p14:creationId xmlns:p14="http://schemas.microsoft.com/office/powerpoint/2010/main" val="4074313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Only Content Slide">
    <p:spTree>
      <p:nvGrpSpPr>
        <p:cNvPr id="1" name=""/>
        <p:cNvGrpSpPr/>
        <p:nvPr/>
      </p:nvGrpSpPr>
      <p:grpSpPr>
        <a:xfrm>
          <a:off x="0" y="0"/>
          <a:ext cx="0" cy="0"/>
          <a:chOff x="0" y="0"/>
          <a:chExt cx="0" cy="0"/>
        </a:xfrm>
      </p:grpSpPr>
      <p:sp>
        <p:nvSpPr>
          <p:cNvPr id="3" name="Title 1"/>
          <p:cNvSpPr>
            <a:spLocks noGrp="1"/>
          </p:cNvSpPr>
          <p:nvPr>
            <p:ph type="title"/>
          </p:nvPr>
        </p:nvSpPr>
        <p:spPr>
          <a:xfrm>
            <a:off x="457199" y="705204"/>
            <a:ext cx="8238319" cy="418645"/>
          </a:xfrm>
        </p:spPr>
        <p:txBody>
          <a:bodyPr/>
          <a:lstStyle/>
          <a:p>
            <a:endParaRPr lang="en-US" dirty="0"/>
          </a:p>
        </p:txBody>
      </p:sp>
    </p:spTree>
    <p:extLst>
      <p:ext uri="{BB962C8B-B14F-4D97-AF65-F5344CB8AC3E}">
        <p14:creationId xmlns:p14="http://schemas.microsoft.com/office/powerpoint/2010/main" val="4270929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Only Content Slide">
    <p:spTree>
      <p:nvGrpSpPr>
        <p:cNvPr id="1" name=""/>
        <p:cNvGrpSpPr/>
        <p:nvPr/>
      </p:nvGrpSpPr>
      <p:grpSpPr>
        <a:xfrm>
          <a:off x="0" y="0"/>
          <a:ext cx="0" cy="0"/>
          <a:chOff x="0" y="0"/>
          <a:chExt cx="0" cy="0"/>
        </a:xfrm>
      </p:grpSpPr>
      <p:sp>
        <p:nvSpPr>
          <p:cNvPr id="3" name="Title 1"/>
          <p:cNvSpPr>
            <a:spLocks noGrp="1"/>
          </p:cNvSpPr>
          <p:nvPr>
            <p:ph type="title"/>
          </p:nvPr>
        </p:nvSpPr>
        <p:spPr>
          <a:xfrm>
            <a:off x="457199" y="705204"/>
            <a:ext cx="8238319" cy="418645"/>
          </a:xfrm>
        </p:spPr>
        <p:txBody>
          <a:bodyPr/>
          <a:lstStyle/>
          <a:p>
            <a:endParaRPr lang="en-US" dirty="0"/>
          </a:p>
        </p:txBody>
      </p:sp>
    </p:spTree>
    <p:extLst>
      <p:ext uri="{BB962C8B-B14F-4D97-AF65-F5344CB8AC3E}">
        <p14:creationId xmlns:p14="http://schemas.microsoft.com/office/powerpoint/2010/main" val="4270929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1 Box Content Slide">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199" y="705204"/>
            <a:ext cx="8238319" cy="418645"/>
          </a:xfrm>
          <a:prstGeom prst="rect">
            <a:avLst/>
          </a:prstGeom>
        </p:spPr>
        <p:txBody>
          <a:bodyPr vert="horz" lIns="91440" tIns="45720" rIns="91440" bIns="45720" rtlCol="0" anchor="ctr">
            <a:noAutofit/>
          </a:bodyPr>
          <a:lstStyle>
            <a:lvl1pPr>
              <a:defRPr b="1"/>
            </a:lvl1pPr>
          </a:lstStyle>
          <a:p>
            <a:r>
              <a:rPr lang="en-US" dirty="0" smtClean="0"/>
              <a:t>Title of Slide</a:t>
            </a:r>
            <a:endParaRPr lang="en-US" dirty="0"/>
          </a:p>
        </p:txBody>
      </p:sp>
      <p:sp>
        <p:nvSpPr>
          <p:cNvPr id="5" name="Content Placeholder 1"/>
          <p:cNvSpPr>
            <a:spLocks noGrp="1"/>
          </p:cNvSpPr>
          <p:nvPr>
            <p:ph idx="1"/>
          </p:nvPr>
        </p:nvSpPr>
        <p:spPr>
          <a:xfrm>
            <a:off x="457198" y="1500110"/>
            <a:ext cx="8238319" cy="4898146"/>
          </a:xfr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dirty="0" smtClean="0"/>
              <a:t>Click to edit Master text styles</a:t>
            </a:r>
          </a:p>
          <a:p>
            <a:pPr lvl="1"/>
            <a:r>
              <a:rPr lang="en-US" dirty="0" smtClean="0"/>
              <a:t>Second level</a:t>
            </a:r>
          </a:p>
          <a:p>
            <a:pPr lvl="2"/>
            <a:r>
              <a:rPr lang="en-US" dirty="0" smtClean="0"/>
              <a:t>Third level</a:t>
            </a:r>
          </a:p>
          <a:p>
            <a:endParaRPr lang="en-US" dirty="0"/>
          </a:p>
        </p:txBody>
      </p:sp>
    </p:spTree>
    <p:extLst>
      <p:ext uri="{BB962C8B-B14F-4D97-AF65-F5344CB8AC3E}">
        <p14:creationId xmlns:p14="http://schemas.microsoft.com/office/powerpoint/2010/main" val="3050661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Sub Title Content Slide">
    <p:spTree>
      <p:nvGrpSpPr>
        <p:cNvPr id="1" name=""/>
        <p:cNvGrpSpPr/>
        <p:nvPr/>
      </p:nvGrpSpPr>
      <p:grpSpPr>
        <a:xfrm>
          <a:off x="0" y="0"/>
          <a:ext cx="0" cy="0"/>
          <a:chOff x="0" y="0"/>
          <a:chExt cx="0" cy="0"/>
        </a:xfrm>
      </p:grpSpPr>
      <p:sp>
        <p:nvSpPr>
          <p:cNvPr id="14" name="Title Placeholder 1"/>
          <p:cNvSpPr>
            <a:spLocks noGrp="1"/>
          </p:cNvSpPr>
          <p:nvPr>
            <p:ph type="title"/>
          </p:nvPr>
        </p:nvSpPr>
        <p:spPr>
          <a:xfrm>
            <a:off x="457199" y="705204"/>
            <a:ext cx="8238319" cy="418645"/>
          </a:xfrm>
          <a:prstGeom prst="rect">
            <a:avLst/>
          </a:prstGeom>
        </p:spPr>
        <p:txBody>
          <a:bodyPr vert="horz" lIns="91440" tIns="45720" rIns="91440" bIns="45720" rtlCol="0" anchor="ctr">
            <a:noAutofit/>
          </a:bodyPr>
          <a:lstStyle>
            <a:lvl1pPr>
              <a:defRPr b="1">
                <a:solidFill>
                  <a:schemeClr val="accent1"/>
                </a:solidFill>
              </a:defRPr>
            </a:lvl1pPr>
          </a:lstStyle>
          <a:p>
            <a:r>
              <a:rPr lang="en-US" dirty="0" smtClean="0"/>
              <a:t>Title of Slide</a:t>
            </a:r>
            <a:endParaRPr lang="en-US" dirty="0"/>
          </a:p>
        </p:txBody>
      </p:sp>
      <p:sp>
        <p:nvSpPr>
          <p:cNvPr id="5" name="Text Placeholder 4"/>
          <p:cNvSpPr>
            <a:spLocks noGrp="1"/>
          </p:cNvSpPr>
          <p:nvPr>
            <p:ph type="body" sz="quarter" idx="10" hasCustomPrompt="1"/>
          </p:nvPr>
        </p:nvSpPr>
        <p:spPr>
          <a:xfrm>
            <a:off x="457200" y="1241714"/>
            <a:ext cx="8238318" cy="350590"/>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800">
                <a:solidFill>
                  <a:schemeClr val="accent1"/>
                </a:solidFill>
              </a:defRPr>
            </a:lvl1pPr>
          </a:lstStyle>
          <a:p>
            <a:r>
              <a:rPr lang="en-US" sz="1800" dirty="0" smtClean="0"/>
              <a:t>Subtitle of Slide</a:t>
            </a:r>
            <a:endParaRPr lang="en-US" sz="1800" dirty="0"/>
          </a:p>
        </p:txBody>
      </p:sp>
      <p:sp>
        <p:nvSpPr>
          <p:cNvPr id="9" name="Text Placeholder 8"/>
          <p:cNvSpPr>
            <a:spLocks noGrp="1"/>
          </p:cNvSpPr>
          <p:nvPr>
            <p:ph type="body" sz="quarter" idx="11" hasCustomPrompt="1"/>
          </p:nvPr>
        </p:nvSpPr>
        <p:spPr>
          <a:xfrm>
            <a:off x="457198" y="5794654"/>
            <a:ext cx="8238320" cy="370435"/>
          </a:xfrm>
        </p:spPr>
        <p:txBody>
          <a:bodyPr>
            <a:normAutofit/>
          </a:bodyPr>
          <a:lstStyle>
            <a:lvl1pPr marL="0" indent="0">
              <a:buNone/>
              <a:defRPr sz="1300">
                <a:solidFill>
                  <a:srgbClr val="53565A"/>
                </a:solidFill>
              </a:defRPr>
            </a:lvl1pPr>
            <a:lvl2pPr marL="457200" indent="0">
              <a:buNone/>
              <a:defRPr sz="1600">
                <a:latin typeface="Arial"/>
                <a:cs typeface="Arial"/>
              </a:defRPr>
            </a:lvl2pPr>
          </a:lstStyle>
          <a:p>
            <a:pPr lvl="0"/>
            <a:r>
              <a:rPr lang="en-US" dirty="0" smtClean="0"/>
              <a:t>Author Name</a:t>
            </a:r>
            <a:endParaRPr lang="en-US" dirty="0"/>
          </a:p>
        </p:txBody>
      </p:sp>
      <p:sp>
        <p:nvSpPr>
          <p:cNvPr id="18" name="Text Placeholder 17"/>
          <p:cNvSpPr>
            <a:spLocks noGrp="1"/>
          </p:cNvSpPr>
          <p:nvPr>
            <p:ph type="body" sz="quarter" idx="12" hasCustomPrompt="1"/>
          </p:nvPr>
        </p:nvSpPr>
        <p:spPr>
          <a:xfrm>
            <a:off x="457198" y="6165090"/>
            <a:ext cx="8238318" cy="357432"/>
          </a:xfrm>
        </p:spPr>
        <p:txBody>
          <a:bodyPr>
            <a:normAutofit/>
          </a:bodyPr>
          <a:lstStyle>
            <a:lvl1pPr marL="0" indent="0">
              <a:buNone/>
              <a:defRPr sz="1300">
                <a:solidFill>
                  <a:srgbClr val="53565A"/>
                </a:solidFill>
              </a:defRPr>
            </a:lvl1pPr>
          </a:lstStyle>
          <a:p>
            <a:pPr lvl="0"/>
            <a:r>
              <a:rPr lang="en-US" dirty="0" smtClean="0"/>
              <a:t>Click to edit text</a:t>
            </a:r>
            <a:endParaRPr lang="en-US" dirty="0"/>
          </a:p>
        </p:txBody>
      </p:sp>
      <p:sp>
        <p:nvSpPr>
          <p:cNvPr id="10" name="Content Placeholder 1"/>
          <p:cNvSpPr>
            <a:spLocks noGrp="1"/>
          </p:cNvSpPr>
          <p:nvPr>
            <p:ph idx="17"/>
          </p:nvPr>
        </p:nvSpPr>
        <p:spPr>
          <a:xfrm>
            <a:off x="457198" y="1943072"/>
            <a:ext cx="8238319" cy="3765589"/>
          </a:xfr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dirty="0" smtClean="0"/>
              <a:t>Click to edit Master text styles</a:t>
            </a:r>
          </a:p>
          <a:p>
            <a:pPr lvl="1"/>
            <a:r>
              <a:rPr lang="en-US" dirty="0" smtClean="0"/>
              <a:t>Second level</a:t>
            </a:r>
          </a:p>
          <a:p>
            <a:pPr lvl="2"/>
            <a:r>
              <a:rPr lang="en-US" dirty="0" smtClean="0"/>
              <a:t>Third level</a:t>
            </a:r>
          </a:p>
          <a:p>
            <a:endParaRPr lang="en-US" dirty="0"/>
          </a:p>
        </p:txBody>
      </p:sp>
    </p:spTree>
    <p:extLst>
      <p:ext uri="{BB962C8B-B14F-4D97-AF65-F5344CB8AC3E}">
        <p14:creationId xmlns:p14="http://schemas.microsoft.com/office/powerpoint/2010/main" val="423929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Logo on right side">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400383" y="1390900"/>
            <a:ext cx="2743617" cy="4597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le 11"/>
          <p:cNvSpPr>
            <a:spLocks noGrp="1"/>
          </p:cNvSpPr>
          <p:nvPr>
            <p:ph type="title" hasCustomPrompt="1"/>
          </p:nvPr>
        </p:nvSpPr>
        <p:spPr>
          <a:xfrm>
            <a:off x="292099" y="497304"/>
            <a:ext cx="8514275" cy="593559"/>
          </a:xfrm>
          <a:prstGeom prst="rect">
            <a:avLst/>
          </a:prstGeom>
        </p:spPr>
        <p:txBody>
          <a:bodyPr/>
          <a:lstStyle>
            <a:lvl1pPr>
              <a:defRPr sz="2400" b="1"/>
            </a:lvl1pPr>
          </a:lstStyle>
          <a:p>
            <a:r>
              <a:rPr lang="en-US" dirty="0" smtClean="0"/>
              <a:t>Click to edit title</a:t>
            </a:r>
            <a:endParaRPr lang="en-US" dirty="0"/>
          </a:p>
        </p:txBody>
      </p:sp>
      <p:sp>
        <p:nvSpPr>
          <p:cNvPr id="11" name="Text Placeholder 13"/>
          <p:cNvSpPr>
            <a:spLocks noGrp="1"/>
          </p:cNvSpPr>
          <p:nvPr>
            <p:ph type="body" sz="quarter" idx="18" hasCustomPrompt="1"/>
          </p:nvPr>
        </p:nvSpPr>
        <p:spPr>
          <a:xfrm>
            <a:off x="292100" y="1279525"/>
            <a:ext cx="5939888" cy="4882124"/>
          </a:xfrm>
          <a:prstGeom prst="rect">
            <a:avLst/>
          </a:prstGeom>
        </p:spPr>
        <p:txBody>
          <a:bodyPr/>
          <a:lstStyle>
            <a:lvl1pPr marL="0" indent="0">
              <a:buNone/>
              <a:defRPr sz="2000" b="0" baseline="0">
                <a:solidFill>
                  <a:srgbClr val="53565A"/>
                </a:solidFill>
              </a:defRPr>
            </a:lvl1pPr>
          </a:lstStyle>
          <a:p>
            <a:pPr lvl="0"/>
            <a:r>
              <a:rPr lang="en-GB" dirty="0" smtClean="0"/>
              <a:t>Click to add summary</a:t>
            </a:r>
            <a:endParaRPr lang="en-GB" dirty="0"/>
          </a:p>
        </p:txBody>
      </p:sp>
    </p:spTree>
    <p:extLst>
      <p:ext uri="{BB962C8B-B14F-4D97-AF65-F5344CB8AC3E}">
        <p14:creationId xmlns:p14="http://schemas.microsoft.com/office/powerpoint/2010/main" val="1904727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Laptop photo and text">
    <p:spTree>
      <p:nvGrpSpPr>
        <p:cNvPr id="1" name=""/>
        <p:cNvGrpSpPr/>
        <p:nvPr/>
      </p:nvGrpSpPr>
      <p:grpSpPr>
        <a:xfrm>
          <a:off x="0" y="0"/>
          <a:ext cx="0" cy="0"/>
          <a:chOff x="0" y="0"/>
          <a:chExt cx="0" cy="0"/>
        </a:xfrm>
      </p:grpSpPr>
      <p:sp>
        <p:nvSpPr>
          <p:cNvPr id="12" name="Title Placeholder 1"/>
          <p:cNvSpPr>
            <a:spLocks noGrp="1"/>
          </p:cNvSpPr>
          <p:nvPr>
            <p:ph type="title"/>
          </p:nvPr>
        </p:nvSpPr>
        <p:spPr>
          <a:xfrm>
            <a:off x="457199" y="705204"/>
            <a:ext cx="8269613" cy="418645"/>
          </a:xfrm>
          <a:prstGeom prst="rect">
            <a:avLst/>
          </a:prstGeom>
        </p:spPr>
        <p:txBody>
          <a:bodyPr vert="horz" lIns="91440" tIns="45720" rIns="91440" bIns="45720" rtlCol="0" anchor="ctr">
            <a:noAutofit/>
          </a:bodyPr>
          <a:lstStyle>
            <a:lvl1pPr>
              <a:defRPr b="1"/>
            </a:lvl1pPr>
          </a:lstStyle>
          <a:p>
            <a:r>
              <a:rPr lang="en-US" dirty="0" smtClean="0"/>
              <a:t>Title of Slide</a:t>
            </a:r>
            <a:endParaRPr lang="en-US" dirty="0"/>
          </a:p>
        </p:txBody>
      </p:sp>
      <p:sp>
        <p:nvSpPr>
          <p:cNvPr id="6" name="Content Placeholder 1"/>
          <p:cNvSpPr>
            <a:spLocks noGrp="1"/>
          </p:cNvSpPr>
          <p:nvPr>
            <p:ph idx="1"/>
          </p:nvPr>
        </p:nvSpPr>
        <p:spPr>
          <a:xfrm>
            <a:off x="457199" y="1500110"/>
            <a:ext cx="4012006" cy="4898146"/>
          </a:xfrm>
          <a:prstGeom prst="rect">
            <a:avLst/>
          </a:prstGeo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dirty="0" smtClean="0"/>
              <a:t>Click to edit Master text styles</a:t>
            </a:r>
          </a:p>
          <a:p>
            <a:pPr lvl="1"/>
            <a:r>
              <a:rPr lang="en-US" dirty="0" smtClean="0"/>
              <a:t>Second level</a:t>
            </a:r>
          </a:p>
          <a:p>
            <a:pPr lvl="2"/>
            <a:r>
              <a:rPr lang="en-US" dirty="0" smtClean="0"/>
              <a:t>Third level</a:t>
            </a:r>
          </a:p>
          <a:p>
            <a:endParaRPr lang="en-US" dirty="0"/>
          </a:p>
        </p:txBody>
      </p:sp>
    </p:spTree>
    <p:extLst>
      <p:ext uri="{BB962C8B-B14F-4D97-AF65-F5344CB8AC3E}">
        <p14:creationId xmlns:p14="http://schemas.microsoft.com/office/powerpoint/2010/main" val="1639907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Section header 1 ">
    <p:spTree>
      <p:nvGrpSpPr>
        <p:cNvPr id="1" name=""/>
        <p:cNvGrpSpPr/>
        <p:nvPr/>
      </p:nvGrpSpPr>
      <p:grpSpPr>
        <a:xfrm>
          <a:off x="0" y="0"/>
          <a:ext cx="0" cy="0"/>
          <a:chOff x="0" y="0"/>
          <a:chExt cx="0" cy="0"/>
        </a:xfrm>
      </p:grpSpPr>
      <p:sp>
        <p:nvSpPr>
          <p:cNvPr id="7" name="Rectangle 6"/>
          <p:cNvSpPr/>
          <p:nvPr/>
        </p:nvSpPr>
        <p:spPr>
          <a:xfrm>
            <a:off x="0" y="-8313"/>
            <a:ext cx="9144000" cy="399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8313"/>
            <a:ext cx="6924554" cy="6881395"/>
          </a:xfrm>
          <a:prstGeom prst="rect">
            <a:avLst/>
          </a:prstGeom>
        </p:spPr>
      </p:pic>
      <p:sp>
        <p:nvSpPr>
          <p:cNvPr id="8" name="Rectangle 7"/>
          <p:cNvSpPr/>
          <p:nvPr/>
        </p:nvSpPr>
        <p:spPr>
          <a:xfrm>
            <a:off x="0" y="2658533"/>
            <a:ext cx="9144000"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32449" y="2658533"/>
            <a:ext cx="1714500" cy="1714500"/>
          </a:xfrm>
          <a:prstGeom prst="rect">
            <a:avLst/>
          </a:prstGeom>
        </p:spPr>
      </p:pic>
      <p:pic>
        <p:nvPicPr>
          <p:cNvPr id="9" name="Picture 13"/>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317695" y="6438105"/>
            <a:ext cx="157480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C:\Users\jamesc\Documents\Product Information\ERI General\Artfile Archive\Product Logos\Elsevier_Logos_2014\Presentation - Elsevier\Non_Solus_Logo\ELS_NS_Logo_2C_RGB.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171266" y="223121"/>
            <a:ext cx="648468" cy="716218"/>
          </a:xfrm>
          <a:prstGeom prst="rect">
            <a:avLst/>
          </a:prstGeom>
          <a:noFill/>
          <a:extLst>
            <a:ext uri="{909E8E84-426E-40DD-AFC4-6F175D3DCCD1}">
              <a14:hiddenFill xmlns:a14="http://schemas.microsoft.com/office/drawing/2010/main">
                <a:solidFill>
                  <a:srgbClr val="FFFFFF"/>
                </a:solidFill>
              </a14:hiddenFill>
            </a:ext>
          </a:extLst>
        </p:spPr>
      </p:pic>
      <p:sp>
        <p:nvSpPr>
          <p:cNvPr id="12" name="Text Placeholder 21"/>
          <p:cNvSpPr>
            <a:spLocks noGrp="1"/>
          </p:cNvSpPr>
          <p:nvPr>
            <p:ph type="body" sz="quarter" idx="13" hasCustomPrompt="1"/>
          </p:nvPr>
        </p:nvSpPr>
        <p:spPr>
          <a:xfrm>
            <a:off x="300038" y="2768138"/>
            <a:ext cx="6511923" cy="1504604"/>
          </a:xfrm>
          <a:prstGeom prst="rect">
            <a:avLst/>
          </a:prstGeom>
        </p:spPr>
        <p:txBody>
          <a:bodyPr anchor="ctr" anchorCtr="0">
            <a:noAutofit/>
          </a:bodyPr>
          <a:lstStyle>
            <a:lvl1pPr marL="0" indent="0">
              <a:buNone/>
              <a:defRPr sz="3200" b="1" baseline="0">
                <a:solidFill>
                  <a:schemeClr val="bg1"/>
                </a:solidFill>
                <a:latin typeface="Arial" panose="020B0604020202020204" pitchFamily="34" charset="0"/>
                <a:cs typeface="Arial" panose="020B0604020202020204" pitchFamily="34" charset="0"/>
              </a:defRPr>
            </a:lvl1pPr>
          </a:lstStyle>
          <a:p>
            <a:pPr lvl="0"/>
            <a:r>
              <a:rPr lang="en-GB" dirty="0" smtClean="0"/>
              <a:t>Add section header </a:t>
            </a:r>
          </a:p>
        </p:txBody>
      </p:sp>
    </p:spTree>
    <p:extLst>
      <p:ext uri="{BB962C8B-B14F-4D97-AF65-F5344CB8AC3E}">
        <p14:creationId xmlns:p14="http://schemas.microsoft.com/office/powerpoint/2010/main" val="2612365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End Slide">
    <p:spTree>
      <p:nvGrpSpPr>
        <p:cNvPr id="1" name=""/>
        <p:cNvGrpSpPr/>
        <p:nvPr/>
      </p:nvGrpSpPr>
      <p:grpSpPr>
        <a:xfrm>
          <a:off x="0" y="0"/>
          <a:ext cx="0" cy="0"/>
          <a:chOff x="0" y="0"/>
          <a:chExt cx="0" cy="0"/>
        </a:xfrm>
      </p:grpSpPr>
      <p:sp>
        <p:nvSpPr>
          <p:cNvPr id="12" name="Rectangle 11"/>
          <p:cNvSpPr/>
          <p:nvPr/>
        </p:nvSpPr>
        <p:spPr>
          <a:xfrm>
            <a:off x="0" y="-8313"/>
            <a:ext cx="9144000" cy="399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4"/>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831807" y="1049338"/>
            <a:ext cx="2303462" cy="509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Box 21"/>
          <p:cNvSpPr txBox="1">
            <a:spLocks noChangeArrowheads="1"/>
          </p:cNvSpPr>
          <p:nvPr/>
        </p:nvSpPr>
        <p:spPr bwMode="auto">
          <a:xfrm>
            <a:off x="300038" y="6321425"/>
            <a:ext cx="408908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sz="1400" dirty="0" smtClean="0">
                <a:solidFill>
                  <a:srgbClr val="FF8200"/>
                </a:solidFill>
                <a:latin typeface="NexusSansOT" pitchFamily="-104" charset="0"/>
              </a:rPr>
              <a:t>www.elsevier.com/research-intelligence</a:t>
            </a:r>
            <a:endParaRPr lang="en-US" sz="1400" dirty="0">
              <a:solidFill>
                <a:srgbClr val="53565A"/>
              </a:solidFill>
              <a:latin typeface="NexusSansOT" pitchFamily="-104" charset="0"/>
            </a:endParaRPr>
          </a:p>
        </p:txBody>
      </p:sp>
      <p:sp>
        <p:nvSpPr>
          <p:cNvPr id="21" name="Rectangle 20"/>
          <p:cNvSpPr/>
          <p:nvPr/>
        </p:nvSpPr>
        <p:spPr>
          <a:xfrm>
            <a:off x="6794500" y="1049338"/>
            <a:ext cx="2368154" cy="5094287"/>
          </a:xfrm>
          <a:prstGeom prst="rect">
            <a:avLst/>
          </a:prstGeom>
          <a:solidFill>
            <a:schemeClr val="bg1">
              <a:alpha val="73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ectangle 9"/>
          <p:cNvSpPr/>
          <p:nvPr/>
        </p:nvSpPr>
        <p:spPr>
          <a:xfrm>
            <a:off x="0" y="2658533"/>
            <a:ext cx="9144000"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 Placeholder 21"/>
          <p:cNvSpPr>
            <a:spLocks noGrp="1"/>
          </p:cNvSpPr>
          <p:nvPr>
            <p:ph type="body" sz="quarter" idx="13" hasCustomPrompt="1"/>
          </p:nvPr>
        </p:nvSpPr>
        <p:spPr>
          <a:xfrm>
            <a:off x="300038" y="2768138"/>
            <a:ext cx="6511923" cy="1504604"/>
          </a:xfrm>
          <a:prstGeom prst="rect">
            <a:avLst/>
          </a:prstGeom>
        </p:spPr>
        <p:txBody>
          <a:bodyPr anchor="ctr" anchorCtr="0">
            <a:noAutofit/>
          </a:bodyPr>
          <a:lstStyle>
            <a:lvl1pPr marL="0" indent="0">
              <a:buNone/>
              <a:defRPr sz="3200" b="1" baseline="0">
                <a:solidFill>
                  <a:schemeClr val="bg1"/>
                </a:solidFill>
                <a:latin typeface="Arial" panose="020B0604020202020204" pitchFamily="34" charset="0"/>
                <a:cs typeface="Arial" panose="020B0604020202020204" pitchFamily="34" charset="0"/>
              </a:defRPr>
            </a:lvl1pPr>
          </a:lstStyle>
          <a:p>
            <a:pPr lvl="0"/>
            <a:r>
              <a:rPr lang="en-GB" dirty="0" smtClean="0"/>
              <a:t>End slide</a:t>
            </a:r>
          </a:p>
        </p:txBody>
      </p:sp>
      <p:pic>
        <p:nvPicPr>
          <p:cNvPr id="14" name="Picture 2" descr="C:\Users\jamesc\Documents\Product Information\ERI General\Artfile Archive\Product Logos\Product Logos\Solution Suite Wordmarks 151 Orange\Ppt and Web\ELS_RI_Wordmark_151_RGB.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19099" y="2186256"/>
            <a:ext cx="3453293" cy="264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3360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Section Header 5">
    <p:spTree>
      <p:nvGrpSpPr>
        <p:cNvPr id="1" name=""/>
        <p:cNvGrpSpPr/>
        <p:nvPr/>
      </p:nvGrpSpPr>
      <p:grpSpPr>
        <a:xfrm>
          <a:off x="0" y="0"/>
          <a:ext cx="0" cy="0"/>
          <a:chOff x="0" y="0"/>
          <a:chExt cx="0" cy="0"/>
        </a:xfrm>
      </p:grpSpPr>
      <p:sp>
        <p:nvSpPr>
          <p:cNvPr id="6" name="Rectangle 5"/>
          <p:cNvSpPr/>
          <p:nvPr/>
        </p:nvSpPr>
        <p:spPr>
          <a:xfrm>
            <a:off x="0" y="-8313"/>
            <a:ext cx="9144000" cy="399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2658533"/>
            <a:ext cx="9144000"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429500" y="2658533"/>
            <a:ext cx="1714500" cy="1714500"/>
          </a:xfrm>
          <a:prstGeom prst="rect">
            <a:avLst/>
          </a:prstGeom>
        </p:spPr>
      </p:pic>
      <p:pic>
        <p:nvPicPr>
          <p:cNvPr id="7" name="Picture 13"/>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317695" y="6438105"/>
            <a:ext cx="157480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C:\Users\jamesc\Documents\Product Information\ERI General\Artfile Archive\Product Logos\Elsevier_Logos_2014\Presentation - Elsevier\Non_Solus_Logo\ELS_NS_Logo_2C_RGB.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171266" y="223121"/>
            <a:ext cx="648468" cy="716218"/>
          </a:xfrm>
          <a:prstGeom prst="rect">
            <a:avLst/>
          </a:prstGeom>
          <a:noFill/>
          <a:extLst>
            <a:ext uri="{909E8E84-426E-40DD-AFC4-6F175D3DCCD1}">
              <a14:hiddenFill xmlns:a14="http://schemas.microsoft.com/office/drawing/2010/main">
                <a:solidFill>
                  <a:srgbClr val="FFFFFF"/>
                </a:solidFill>
              </a14:hiddenFill>
            </a:ext>
          </a:extLst>
        </p:spPr>
      </p:pic>
      <p:sp>
        <p:nvSpPr>
          <p:cNvPr id="12" name="Text Placeholder 21"/>
          <p:cNvSpPr>
            <a:spLocks noGrp="1"/>
          </p:cNvSpPr>
          <p:nvPr>
            <p:ph type="body" sz="quarter" idx="13" hasCustomPrompt="1"/>
          </p:nvPr>
        </p:nvSpPr>
        <p:spPr>
          <a:xfrm>
            <a:off x="300038" y="2768138"/>
            <a:ext cx="6511923" cy="1504604"/>
          </a:xfrm>
          <a:prstGeom prst="rect">
            <a:avLst/>
          </a:prstGeom>
        </p:spPr>
        <p:txBody>
          <a:bodyPr anchor="ctr" anchorCtr="0">
            <a:noAutofit/>
          </a:bodyPr>
          <a:lstStyle>
            <a:lvl1pPr marL="0" indent="0">
              <a:buNone/>
              <a:defRPr sz="3200" b="1" baseline="0">
                <a:solidFill>
                  <a:schemeClr val="bg1"/>
                </a:solidFill>
                <a:latin typeface="Arial" panose="020B0604020202020204" pitchFamily="34" charset="0"/>
                <a:cs typeface="Arial" panose="020B0604020202020204" pitchFamily="34" charset="0"/>
              </a:defRPr>
            </a:lvl1pPr>
          </a:lstStyle>
          <a:p>
            <a:pPr lvl="0"/>
            <a:r>
              <a:rPr lang="en-GB" dirty="0" smtClean="0"/>
              <a:t>Add section header </a:t>
            </a:r>
          </a:p>
        </p:txBody>
      </p:sp>
    </p:spTree>
    <p:extLst>
      <p:ext uri="{BB962C8B-B14F-4D97-AF65-F5344CB8AC3E}">
        <p14:creationId xmlns:p14="http://schemas.microsoft.com/office/powerpoint/2010/main" val="1750140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Section header 2">
    <p:spTree>
      <p:nvGrpSpPr>
        <p:cNvPr id="1" name=""/>
        <p:cNvGrpSpPr/>
        <p:nvPr/>
      </p:nvGrpSpPr>
      <p:grpSpPr>
        <a:xfrm>
          <a:off x="0" y="0"/>
          <a:ext cx="0" cy="0"/>
          <a:chOff x="0" y="0"/>
          <a:chExt cx="0" cy="0"/>
        </a:xfrm>
      </p:grpSpPr>
      <p:sp>
        <p:nvSpPr>
          <p:cNvPr id="7" name="Rectangle 6"/>
          <p:cNvSpPr/>
          <p:nvPr/>
        </p:nvSpPr>
        <p:spPr>
          <a:xfrm>
            <a:off x="0" y="-8313"/>
            <a:ext cx="9144000" cy="399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7463" y="-8313"/>
            <a:ext cx="6866313" cy="6866313"/>
          </a:xfrm>
          <a:prstGeom prst="rect">
            <a:avLst/>
          </a:prstGeom>
        </p:spPr>
      </p:pic>
      <p:sp>
        <p:nvSpPr>
          <p:cNvPr id="8" name="Rectangle 7"/>
          <p:cNvSpPr/>
          <p:nvPr/>
        </p:nvSpPr>
        <p:spPr>
          <a:xfrm>
            <a:off x="-17462" y="2658533"/>
            <a:ext cx="9161462"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p:cNvPicPr>
            <a:picLocks/>
          </p:cNvPicPr>
          <p:nvPr/>
        </p:nvPicPr>
        <p:blipFill>
          <a:blip r:embed="rId3" cstate="screen">
            <a:extLst>
              <a:ext uri="{28A0092B-C50C-407E-A947-70E740481C1C}">
                <a14:useLocalDpi xmlns:a14="http://schemas.microsoft.com/office/drawing/2010/main"/>
              </a:ext>
            </a:extLst>
          </a:blip>
          <a:stretch>
            <a:fillRect/>
          </a:stretch>
        </p:blipFill>
        <p:spPr>
          <a:xfrm>
            <a:off x="7444800" y="2658534"/>
            <a:ext cx="1717200" cy="1717200"/>
          </a:xfrm>
          <a:prstGeom prst="rect">
            <a:avLst/>
          </a:prstGeom>
        </p:spPr>
      </p:pic>
      <p:pic>
        <p:nvPicPr>
          <p:cNvPr id="9" name="Picture 13"/>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317695" y="6438105"/>
            <a:ext cx="157480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C:\Users\jamesc\Documents\Product Information\ERI General\Artfile Archive\Product Logos\Elsevier_Logos_2014\Presentation - Elsevier\Non_Solus_Logo\ELS_NS_Logo_2C_RGB.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171266" y="223121"/>
            <a:ext cx="648468" cy="716218"/>
          </a:xfrm>
          <a:prstGeom prst="rect">
            <a:avLst/>
          </a:prstGeom>
          <a:noFill/>
          <a:extLst>
            <a:ext uri="{909E8E84-426E-40DD-AFC4-6F175D3DCCD1}">
              <a14:hiddenFill xmlns:a14="http://schemas.microsoft.com/office/drawing/2010/main">
                <a:solidFill>
                  <a:srgbClr val="FFFFFF"/>
                </a:solidFill>
              </a14:hiddenFill>
            </a:ext>
          </a:extLst>
        </p:spPr>
      </p:pic>
      <p:sp>
        <p:nvSpPr>
          <p:cNvPr id="11" name="Text Placeholder 21"/>
          <p:cNvSpPr>
            <a:spLocks noGrp="1"/>
          </p:cNvSpPr>
          <p:nvPr>
            <p:ph type="body" sz="quarter" idx="13" hasCustomPrompt="1"/>
          </p:nvPr>
        </p:nvSpPr>
        <p:spPr>
          <a:xfrm>
            <a:off x="300038" y="2768138"/>
            <a:ext cx="6511923" cy="1504604"/>
          </a:xfrm>
          <a:prstGeom prst="rect">
            <a:avLst/>
          </a:prstGeom>
        </p:spPr>
        <p:txBody>
          <a:bodyPr anchor="ctr" anchorCtr="0">
            <a:noAutofit/>
          </a:bodyPr>
          <a:lstStyle>
            <a:lvl1pPr marL="0" indent="0">
              <a:buNone/>
              <a:defRPr sz="3200" b="1" baseline="0">
                <a:solidFill>
                  <a:schemeClr val="bg1"/>
                </a:solidFill>
                <a:latin typeface="Arial" panose="020B0604020202020204" pitchFamily="34" charset="0"/>
                <a:cs typeface="Arial" panose="020B0604020202020204" pitchFamily="34" charset="0"/>
              </a:defRPr>
            </a:lvl1pPr>
          </a:lstStyle>
          <a:p>
            <a:pPr lvl="0"/>
            <a:r>
              <a:rPr lang="en-GB" dirty="0" smtClean="0"/>
              <a:t>Add section header </a:t>
            </a:r>
          </a:p>
        </p:txBody>
      </p:sp>
    </p:spTree>
    <p:extLst>
      <p:ext uri="{BB962C8B-B14F-4D97-AF65-F5344CB8AC3E}">
        <p14:creationId xmlns:p14="http://schemas.microsoft.com/office/powerpoint/2010/main" val="3620086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 Box Content Slide">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199" y="705204"/>
            <a:ext cx="8238319" cy="418645"/>
          </a:xfrm>
          <a:prstGeom prst="rect">
            <a:avLst/>
          </a:prstGeom>
        </p:spPr>
        <p:txBody>
          <a:bodyPr vert="horz" lIns="91440" tIns="45720" rIns="91440" bIns="45720" rtlCol="0" anchor="ctr">
            <a:noAutofit/>
          </a:bodyPr>
          <a:lstStyle>
            <a:lvl1pPr>
              <a:defRPr b="1"/>
            </a:lvl1pPr>
          </a:lstStyle>
          <a:p>
            <a:r>
              <a:rPr lang="en-US" dirty="0" smtClean="0"/>
              <a:t>Title of Slide</a:t>
            </a:r>
            <a:endParaRPr lang="en-US" dirty="0"/>
          </a:p>
        </p:txBody>
      </p:sp>
      <p:sp>
        <p:nvSpPr>
          <p:cNvPr id="5" name="Content Placeholder 1"/>
          <p:cNvSpPr>
            <a:spLocks noGrp="1"/>
          </p:cNvSpPr>
          <p:nvPr>
            <p:ph idx="1"/>
          </p:nvPr>
        </p:nvSpPr>
        <p:spPr>
          <a:xfrm>
            <a:off x="457198" y="1500110"/>
            <a:ext cx="8238319" cy="4898146"/>
          </a:xfr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dirty="0" smtClean="0"/>
              <a:t>Click to edit Master text styles</a:t>
            </a:r>
          </a:p>
          <a:p>
            <a:pPr lvl="1"/>
            <a:r>
              <a:rPr lang="en-US" dirty="0" smtClean="0"/>
              <a:t>Second level</a:t>
            </a:r>
          </a:p>
          <a:p>
            <a:pPr lvl="2"/>
            <a:r>
              <a:rPr lang="en-US" dirty="0" smtClean="0"/>
              <a:t>Third level</a:t>
            </a:r>
          </a:p>
          <a:p>
            <a:endParaRPr lang="en-US" dirty="0"/>
          </a:p>
        </p:txBody>
      </p:sp>
    </p:spTree>
    <p:extLst>
      <p:ext uri="{BB962C8B-B14F-4D97-AF65-F5344CB8AC3E}">
        <p14:creationId xmlns:p14="http://schemas.microsoft.com/office/powerpoint/2010/main" val="3050661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ub Title Content Slide">
    <p:spTree>
      <p:nvGrpSpPr>
        <p:cNvPr id="1" name=""/>
        <p:cNvGrpSpPr/>
        <p:nvPr/>
      </p:nvGrpSpPr>
      <p:grpSpPr>
        <a:xfrm>
          <a:off x="0" y="0"/>
          <a:ext cx="0" cy="0"/>
          <a:chOff x="0" y="0"/>
          <a:chExt cx="0" cy="0"/>
        </a:xfrm>
      </p:grpSpPr>
      <p:sp>
        <p:nvSpPr>
          <p:cNvPr id="14" name="Title Placeholder 1"/>
          <p:cNvSpPr>
            <a:spLocks noGrp="1"/>
          </p:cNvSpPr>
          <p:nvPr>
            <p:ph type="title"/>
          </p:nvPr>
        </p:nvSpPr>
        <p:spPr>
          <a:xfrm>
            <a:off x="457199" y="705204"/>
            <a:ext cx="8238319" cy="418645"/>
          </a:xfrm>
          <a:prstGeom prst="rect">
            <a:avLst/>
          </a:prstGeom>
        </p:spPr>
        <p:txBody>
          <a:bodyPr vert="horz" lIns="91440" tIns="45720" rIns="91440" bIns="45720" rtlCol="0" anchor="ctr">
            <a:noAutofit/>
          </a:bodyPr>
          <a:lstStyle>
            <a:lvl1pPr>
              <a:defRPr b="1">
                <a:solidFill>
                  <a:schemeClr val="accent1"/>
                </a:solidFill>
              </a:defRPr>
            </a:lvl1pPr>
          </a:lstStyle>
          <a:p>
            <a:r>
              <a:rPr lang="en-US" dirty="0" smtClean="0"/>
              <a:t>Title of Slide</a:t>
            </a:r>
            <a:endParaRPr lang="en-US" dirty="0"/>
          </a:p>
        </p:txBody>
      </p:sp>
      <p:sp>
        <p:nvSpPr>
          <p:cNvPr id="5" name="Text Placeholder 4"/>
          <p:cNvSpPr>
            <a:spLocks noGrp="1"/>
          </p:cNvSpPr>
          <p:nvPr>
            <p:ph type="body" sz="quarter" idx="10" hasCustomPrompt="1"/>
          </p:nvPr>
        </p:nvSpPr>
        <p:spPr>
          <a:xfrm>
            <a:off x="457200" y="1241714"/>
            <a:ext cx="8238318" cy="350590"/>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800">
                <a:solidFill>
                  <a:schemeClr val="accent1"/>
                </a:solidFill>
              </a:defRPr>
            </a:lvl1pPr>
          </a:lstStyle>
          <a:p>
            <a:r>
              <a:rPr lang="en-US" sz="1800" dirty="0" smtClean="0"/>
              <a:t>Subtitle of Slide</a:t>
            </a:r>
            <a:endParaRPr lang="en-US" sz="1800" dirty="0"/>
          </a:p>
        </p:txBody>
      </p:sp>
      <p:sp>
        <p:nvSpPr>
          <p:cNvPr id="9" name="Text Placeholder 8"/>
          <p:cNvSpPr>
            <a:spLocks noGrp="1"/>
          </p:cNvSpPr>
          <p:nvPr>
            <p:ph type="body" sz="quarter" idx="11" hasCustomPrompt="1"/>
          </p:nvPr>
        </p:nvSpPr>
        <p:spPr>
          <a:xfrm>
            <a:off x="457198" y="5794654"/>
            <a:ext cx="8238320" cy="370435"/>
          </a:xfrm>
        </p:spPr>
        <p:txBody>
          <a:bodyPr>
            <a:normAutofit/>
          </a:bodyPr>
          <a:lstStyle>
            <a:lvl1pPr marL="0" indent="0">
              <a:buNone/>
              <a:defRPr sz="1300">
                <a:solidFill>
                  <a:srgbClr val="53565A"/>
                </a:solidFill>
              </a:defRPr>
            </a:lvl1pPr>
            <a:lvl2pPr marL="457200" indent="0">
              <a:buNone/>
              <a:defRPr sz="1600">
                <a:latin typeface="Arial"/>
                <a:cs typeface="Arial"/>
              </a:defRPr>
            </a:lvl2pPr>
          </a:lstStyle>
          <a:p>
            <a:pPr lvl="0"/>
            <a:r>
              <a:rPr lang="en-US" dirty="0" smtClean="0"/>
              <a:t>Author Name</a:t>
            </a:r>
            <a:endParaRPr lang="en-US" dirty="0"/>
          </a:p>
        </p:txBody>
      </p:sp>
      <p:sp>
        <p:nvSpPr>
          <p:cNvPr id="18" name="Text Placeholder 17"/>
          <p:cNvSpPr>
            <a:spLocks noGrp="1"/>
          </p:cNvSpPr>
          <p:nvPr>
            <p:ph type="body" sz="quarter" idx="12" hasCustomPrompt="1"/>
          </p:nvPr>
        </p:nvSpPr>
        <p:spPr>
          <a:xfrm>
            <a:off x="457198" y="6165090"/>
            <a:ext cx="8238318" cy="357432"/>
          </a:xfrm>
        </p:spPr>
        <p:txBody>
          <a:bodyPr>
            <a:normAutofit/>
          </a:bodyPr>
          <a:lstStyle>
            <a:lvl1pPr marL="0" indent="0">
              <a:buNone/>
              <a:defRPr sz="1300">
                <a:solidFill>
                  <a:srgbClr val="53565A"/>
                </a:solidFill>
              </a:defRPr>
            </a:lvl1pPr>
          </a:lstStyle>
          <a:p>
            <a:pPr lvl="0"/>
            <a:r>
              <a:rPr lang="en-US" dirty="0" smtClean="0"/>
              <a:t>Click to edit text</a:t>
            </a:r>
            <a:endParaRPr lang="en-US" dirty="0"/>
          </a:p>
        </p:txBody>
      </p:sp>
      <p:sp>
        <p:nvSpPr>
          <p:cNvPr id="10" name="Content Placeholder 1"/>
          <p:cNvSpPr>
            <a:spLocks noGrp="1"/>
          </p:cNvSpPr>
          <p:nvPr>
            <p:ph idx="17"/>
          </p:nvPr>
        </p:nvSpPr>
        <p:spPr>
          <a:xfrm>
            <a:off x="457198" y="1943072"/>
            <a:ext cx="8238319" cy="3765589"/>
          </a:xfr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dirty="0" smtClean="0"/>
              <a:t>Click to edit Master text styles</a:t>
            </a:r>
          </a:p>
          <a:p>
            <a:pPr lvl="1"/>
            <a:r>
              <a:rPr lang="en-US" dirty="0" smtClean="0"/>
              <a:t>Second level</a:t>
            </a:r>
          </a:p>
          <a:p>
            <a:pPr lvl="2"/>
            <a:r>
              <a:rPr lang="en-US" dirty="0" smtClean="0"/>
              <a:t>Third level</a:t>
            </a:r>
          </a:p>
          <a:p>
            <a:endParaRPr lang="en-US" dirty="0"/>
          </a:p>
        </p:txBody>
      </p:sp>
    </p:spTree>
    <p:extLst>
      <p:ext uri="{BB962C8B-B14F-4D97-AF65-F5344CB8AC3E}">
        <p14:creationId xmlns:p14="http://schemas.microsoft.com/office/powerpoint/2010/main" val="423929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Logo on right side">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400383" y="1390900"/>
            <a:ext cx="2743617" cy="4597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le 11"/>
          <p:cNvSpPr>
            <a:spLocks noGrp="1"/>
          </p:cNvSpPr>
          <p:nvPr>
            <p:ph type="title" hasCustomPrompt="1"/>
          </p:nvPr>
        </p:nvSpPr>
        <p:spPr>
          <a:xfrm>
            <a:off x="292099" y="497304"/>
            <a:ext cx="8514275" cy="593559"/>
          </a:xfrm>
          <a:prstGeom prst="rect">
            <a:avLst/>
          </a:prstGeom>
        </p:spPr>
        <p:txBody>
          <a:bodyPr/>
          <a:lstStyle>
            <a:lvl1pPr>
              <a:defRPr sz="2400" b="1"/>
            </a:lvl1pPr>
          </a:lstStyle>
          <a:p>
            <a:r>
              <a:rPr lang="en-US" dirty="0" smtClean="0"/>
              <a:t>Click to edit title</a:t>
            </a:r>
            <a:endParaRPr lang="en-US" dirty="0"/>
          </a:p>
        </p:txBody>
      </p:sp>
      <p:sp>
        <p:nvSpPr>
          <p:cNvPr id="11" name="Text Placeholder 13"/>
          <p:cNvSpPr>
            <a:spLocks noGrp="1"/>
          </p:cNvSpPr>
          <p:nvPr>
            <p:ph type="body" sz="quarter" idx="18" hasCustomPrompt="1"/>
          </p:nvPr>
        </p:nvSpPr>
        <p:spPr>
          <a:xfrm>
            <a:off x="292100" y="1279525"/>
            <a:ext cx="5939888" cy="4882124"/>
          </a:xfrm>
          <a:prstGeom prst="rect">
            <a:avLst/>
          </a:prstGeom>
        </p:spPr>
        <p:txBody>
          <a:bodyPr/>
          <a:lstStyle>
            <a:lvl1pPr marL="0" indent="0">
              <a:buNone/>
              <a:defRPr sz="2000" b="0" baseline="0">
                <a:solidFill>
                  <a:srgbClr val="53565A"/>
                </a:solidFill>
              </a:defRPr>
            </a:lvl1pPr>
          </a:lstStyle>
          <a:p>
            <a:pPr lvl="0"/>
            <a:r>
              <a:rPr lang="en-GB" dirty="0" smtClean="0"/>
              <a:t>Click to add summary</a:t>
            </a:r>
            <a:endParaRPr lang="en-GB" dirty="0"/>
          </a:p>
        </p:txBody>
      </p:sp>
    </p:spTree>
    <p:extLst>
      <p:ext uri="{BB962C8B-B14F-4D97-AF65-F5344CB8AC3E}">
        <p14:creationId xmlns:p14="http://schemas.microsoft.com/office/powerpoint/2010/main" val="1904727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Laptop photo and text">
    <p:spTree>
      <p:nvGrpSpPr>
        <p:cNvPr id="1" name=""/>
        <p:cNvGrpSpPr/>
        <p:nvPr/>
      </p:nvGrpSpPr>
      <p:grpSpPr>
        <a:xfrm>
          <a:off x="0" y="0"/>
          <a:ext cx="0" cy="0"/>
          <a:chOff x="0" y="0"/>
          <a:chExt cx="0" cy="0"/>
        </a:xfrm>
      </p:grpSpPr>
      <p:sp>
        <p:nvSpPr>
          <p:cNvPr id="12" name="Title Placeholder 1"/>
          <p:cNvSpPr>
            <a:spLocks noGrp="1"/>
          </p:cNvSpPr>
          <p:nvPr>
            <p:ph type="title"/>
          </p:nvPr>
        </p:nvSpPr>
        <p:spPr>
          <a:xfrm>
            <a:off x="457199" y="705204"/>
            <a:ext cx="8269613" cy="418645"/>
          </a:xfrm>
          <a:prstGeom prst="rect">
            <a:avLst/>
          </a:prstGeom>
        </p:spPr>
        <p:txBody>
          <a:bodyPr vert="horz" lIns="91440" tIns="45720" rIns="91440" bIns="45720" rtlCol="0" anchor="ctr">
            <a:noAutofit/>
          </a:bodyPr>
          <a:lstStyle>
            <a:lvl1pPr>
              <a:defRPr b="1"/>
            </a:lvl1pPr>
          </a:lstStyle>
          <a:p>
            <a:r>
              <a:rPr lang="en-US" dirty="0" smtClean="0"/>
              <a:t>Title of Slide</a:t>
            </a:r>
            <a:endParaRPr lang="en-US" dirty="0"/>
          </a:p>
        </p:txBody>
      </p:sp>
      <p:sp>
        <p:nvSpPr>
          <p:cNvPr id="6" name="Content Placeholder 1"/>
          <p:cNvSpPr>
            <a:spLocks noGrp="1"/>
          </p:cNvSpPr>
          <p:nvPr>
            <p:ph idx="1"/>
          </p:nvPr>
        </p:nvSpPr>
        <p:spPr>
          <a:xfrm>
            <a:off x="457199" y="1500110"/>
            <a:ext cx="4012006" cy="4898146"/>
          </a:xfrm>
          <a:prstGeom prst="rect">
            <a:avLst/>
          </a:prstGeo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dirty="0" smtClean="0"/>
              <a:t>Click to edit Master text styles</a:t>
            </a:r>
          </a:p>
          <a:p>
            <a:pPr lvl="1"/>
            <a:r>
              <a:rPr lang="en-US" dirty="0" smtClean="0"/>
              <a:t>Second level</a:t>
            </a:r>
          </a:p>
          <a:p>
            <a:pPr lvl="2"/>
            <a:r>
              <a:rPr lang="en-US" dirty="0" smtClean="0"/>
              <a:t>Third level</a:t>
            </a:r>
          </a:p>
          <a:p>
            <a:endParaRPr lang="en-US" dirty="0"/>
          </a:p>
        </p:txBody>
      </p:sp>
    </p:spTree>
    <p:extLst>
      <p:ext uri="{BB962C8B-B14F-4D97-AF65-F5344CB8AC3E}">
        <p14:creationId xmlns:p14="http://schemas.microsoft.com/office/powerpoint/2010/main" val="1639907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ection header 1 ">
    <p:spTree>
      <p:nvGrpSpPr>
        <p:cNvPr id="1" name=""/>
        <p:cNvGrpSpPr/>
        <p:nvPr/>
      </p:nvGrpSpPr>
      <p:grpSpPr>
        <a:xfrm>
          <a:off x="0" y="0"/>
          <a:ext cx="0" cy="0"/>
          <a:chOff x="0" y="0"/>
          <a:chExt cx="0" cy="0"/>
        </a:xfrm>
      </p:grpSpPr>
      <p:sp>
        <p:nvSpPr>
          <p:cNvPr id="7" name="Rectangle 6"/>
          <p:cNvSpPr/>
          <p:nvPr/>
        </p:nvSpPr>
        <p:spPr>
          <a:xfrm>
            <a:off x="0" y="-8313"/>
            <a:ext cx="9144000" cy="399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8313"/>
            <a:ext cx="6924554" cy="6881395"/>
          </a:xfrm>
          <a:prstGeom prst="rect">
            <a:avLst/>
          </a:prstGeom>
        </p:spPr>
      </p:pic>
      <p:sp>
        <p:nvSpPr>
          <p:cNvPr id="8" name="Rectangle 7"/>
          <p:cNvSpPr/>
          <p:nvPr/>
        </p:nvSpPr>
        <p:spPr>
          <a:xfrm>
            <a:off x="0" y="2658533"/>
            <a:ext cx="9144000"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32449" y="2658533"/>
            <a:ext cx="1714500" cy="1714500"/>
          </a:xfrm>
          <a:prstGeom prst="rect">
            <a:avLst/>
          </a:prstGeom>
        </p:spPr>
      </p:pic>
      <p:pic>
        <p:nvPicPr>
          <p:cNvPr id="9" name="Picture 13"/>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317695" y="6438105"/>
            <a:ext cx="157480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C:\Users\jamesc\Documents\Product Information\ERI General\Artfile Archive\Product Logos\Elsevier_Logos_2014\Presentation - Elsevier\Non_Solus_Logo\ELS_NS_Logo_2C_RGB.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171266" y="223121"/>
            <a:ext cx="648468" cy="716218"/>
          </a:xfrm>
          <a:prstGeom prst="rect">
            <a:avLst/>
          </a:prstGeom>
          <a:noFill/>
          <a:extLst>
            <a:ext uri="{909E8E84-426E-40DD-AFC4-6F175D3DCCD1}">
              <a14:hiddenFill xmlns:a14="http://schemas.microsoft.com/office/drawing/2010/main">
                <a:solidFill>
                  <a:srgbClr val="FFFFFF"/>
                </a:solidFill>
              </a14:hiddenFill>
            </a:ext>
          </a:extLst>
        </p:spPr>
      </p:pic>
      <p:sp>
        <p:nvSpPr>
          <p:cNvPr id="12" name="Text Placeholder 21"/>
          <p:cNvSpPr>
            <a:spLocks noGrp="1"/>
          </p:cNvSpPr>
          <p:nvPr>
            <p:ph type="body" sz="quarter" idx="13" hasCustomPrompt="1"/>
          </p:nvPr>
        </p:nvSpPr>
        <p:spPr>
          <a:xfrm>
            <a:off x="300038" y="2768138"/>
            <a:ext cx="6511923" cy="1504604"/>
          </a:xfrm>
          <a:prstGeom prst="rect">
            <a:avLst/>
          </a:prstGeom>
        </p:spPr>
        <p:txBody>
          <a:bodyPr anchor="ctr" anchorCtr="0">
            <a:noAutofit/>
          </a:bodyPr>
          <a:lstStyle>
            <a:lvl1pPr marL="0" indent="0">
              <a:buNone/>
              <a:defRPr sz="3200" b="1" baseline="0">
                <a:solidFill>
                  <a:schemeClr val="bg1"/>
                </a:solidFill>
                <a:latin typeface="Arial" panose="020B0604020202020204" pitchFamily="34" charset="0"/>
                <a:cs typeface="Arial" panose="020B0604020202020204" pitchFamily="34" charset="0"/>
              </a:defRPr>
            </a:lvl1pPr>
          </a:lstStyle>
          <a:p>
            <a:pPr lvl="0"/>
            <a:r>
              <a:rPr lang="en-GB" dirty="0" smtClean="0"/>
              <a:t>Add section header </a:t>
            </a:r>
          </a:p>
        </p:txBody>
      </p:sp>
    </p:spTree>
    <p:extLst>
      <p:ext uri="{BB962C8B-B14F-4D97-AF65-F5344CB8AC3E}">
        <p14:creationId xmlns:p14="http://schemas.microsoft.com/office/powerpoint/2010/main" val="2612365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End Slide">
    <p:spTree>
      <p:nvGrpSpPr>
        <p:cNvPr id="1" name=""/>
        <p:cNvGrpSpPr/>
        <p:nvPr/>
      </p:nvGrpSpPr>
      <p:grpSpPr>
        <a:xfrm>
          <a:off x="0" y="0"/>
          <a:ext cx="0" cy="0"/>
          <a:chOff x="0" y="0"/>
          <a:chExt cx="0" cy="0"/>
        </a:xfrm>
      </p:grpSpPr>
      <p:sp>
        <p:nvSpPr>
          <p:cNvPr id="12" name="Rectangle 11"/>
          <p:cNvSpPr/>
          <p:nvPr/>
        </p:nvSpPr>
        <p:spPr>
          <a:xfrm>
            <a:off x="0" y="-8313"/>
            <a:ext cx="9144000" cy="399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4"/>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831807" y="1049338"/>
            <a:ext cx="2303462" cy="509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Box 21"/>
          <p:cNvSpPr txBox="1">
            <a:spLocks noChangeArrowheads="1"/>
          </p:cNvSpPr>
          <p:nvPr/>
        </p:nvSpPr>
        <p:spPr bwMode="auto">
          <a:xfrm>
            <a:off x="300038" y="6321425"/>
            <a:ext cx="408908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sz="1400" dirty="0" smtClean="0">
                <a:solidFill>
                  <a:srgbClr val="FF8200"/>
                </a:solidFill>
                <a:latin typeface="NexusSansOT" pitchFamily="-104" charset="0"/>
              </a:rPr>
              <a:t>www.elsevier.com/research-intelligence</a:t>
            </a:r>
            <a:endParaRPr lang="en-US" sz="1400" dirty="0">
              <a:solidFill>
                <a:srgbClr val="53565A"/>
              </a:solidFill>
              <a:latin typeface="NexusSansOT" pitchFamily="-104" charset="0"/>
            </a:endParaRPr>
          </a:p>
        </p:txBody>
      </p:sp>
      <p:sp>
        <p:nvSpPr>
          <p:cNvPr id="21" name="Rectangle 20"/>
          <p:cNvSpPr/>
          <p:nvPr/>
        </p:nvSpPr>
        <p:spPr>
          <a:xfrm>
            <a:off x="6794500" y="1049338"/>
            <a:ext cx="2368154" cy="5094287"/>
          </a:xfrm>
          <a:prstGeom prst="rect">
            <a:avLst/>
          </a:prstGeom>
          <a:solidFill>
            <a:schemeClr val="bg1">
              <a:alpha val="73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ectangle 9"/>
          <p:cNvSpPr/>
          <p:nvPr/>
        </p:nvSpPr>
        <p:spPr>
          <a:xfrm>
            <a:off x="0" y="2658533"/>
            <a:ext cx="9144000"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 Placeholder 21"/>
          <p:cNvSpPr>
            <a:spLocks noGrp="1"/>
          </p:cNvSpPr>
          <p:nvPr>
            <p:ph type="body" sz="quarter" idx="13" hasCustomPrompt="1"/>
          </p:nvPr>
        </p:nvSpPr>
        <p:spPr>
          <a:xfrm>
            <a:off x="300038" y="2768138"/>
            <a:ext cx="6511923" cy="1504604"/>
          </a:xfrm>
          <a:prstGeom prst="rect">
            <a:avLst/>
          </a:prstGeom>
        </p:spPr>
        <p:txBody>
          <a:bodyPr anchor="ctr" anchorCtr="0">
            <a:noAutofit/>
          </a:bodyPr>
          <a:lstStyle>
            <a:lvl1pPr marL="0" indent="0">
              <a:buNone/>
              <a:defRPr sz="3200" b="1" baseline="0">
                <a:solidFill>
                  <a:schemeClr val="bg1"/>
                </a:solidFill>
                <a:latin typeface="Arial" panose="020B0604020202020204" pitchFamily="34" charset="0"/>
                <a:cs typeface="Arial" panose="020B0604020202020204" pitchFamily="34" charset="0"/>
              </a:defRPr>
            </a:lvl1pPr>
          </a:lstStyle>
          <a:p>
            <a:pPr lvl="0"/>
            <a:r>
              <a:rPr lang="en-GB" dirty="0" smtClean="0"/>
              <a:t>End slide</a:t>
            </a:r>
          </a:p>
        </p:txBody>
      </p:sp>
      <p:pic>
        <p:nvPicPr>
          <p:cNvPr id="14" name="Picture 2" descr="C:\Users\jamesc\Documents\Product Information\ERI General\Artfile Archive\Product Logos\Product Logos\Solution Suite Wordmarks 151 Orange\Ppt and Web\ELS_RI_Wordmark_151_RGB.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19099" y="2186256"/>
            <a:ext cx="3453293" cy="264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3360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cSld name="Body Content slide">
    <p:spTree>
      <p:nvGrpSpPr>
        <p:cNvPr id="1" name=""/>
        <p:cNvGrpSpPr/>
        <p:nvPr/>
      </p:nvGrpSpPr>
      <p:grpSpPr>
        <a:xfrm>
          <a:off x="0" y="0"/>
          <a:ext cx="0" cy="0"/>
          <a:chOff x="0" y="0"/>
          <a:chExt cx="0" cy="0"/>
        </a:xfrm>
      </p:grpSpPr>
      <p:sp>
        <p:nvSpPr>
          <p:cNvPr id="6" name="Title 11"/>
          <p:cNvSpPr>
            <a:spLocks noGrp="1"/>
          </p:cNvSpPr>
          <p:nvPr>
            <p:ph type="title" hasCustomPrompt="1"/>
          </p:nvPr>
        </p:nvSpPr>
        <p:spPr>
          <a:xfrm>
            <a:off x="425885" y="497304"/>
            <a:ext cx="7678455" cy="593559"/>
          </a:xfrm>
          <a:prstGeom prst="rect">
            <a:avLst/>
          </a:prstGeom>
        </p:spPr>
        <p:txBody>
          <a:bodyPr/>
          <a:lstStyle>
            <a:lvl1pPr>
              <a:defRPr sz="2400" b="1"/>
            </a:lvl1pPr>
          </a:lstStyle>
          <a:p>
            <a:r>
              <a:rPr lang="en-US" dirty="0" smtClean="0"/>
              <a:t>Click to edit title</a:t>
            </a:r>
            <a:endParaRPr lang="en-US" dirty="0"/>
          </a:p>
        </p:txBody>
      </p:sp>
      <p:sp>
        <p:nvSpPr>
          <p:cNvPr id="3" name="Text Placeholder 2"/>
          <p:cNvSpPr>
            <a:spLocks noGrp="1"/>
          </p:cNvSpPr>
          <p:nvPr>
            <p:ph type="body" sz="quarter" idx="12"/>
          </p:nvPr>
        </p:nvSpPr>
        <p:spPr>
          <a:xfrm>
            <a:off x="425885" y="1271848"/>
            <a:ext cx="7678455" cy="4729942"/>
          </a:xfrm>
          <a:prstGeom prst="rect">
            <a:avLst/>
          </a:prstGeom>
        </p:spPr>
        <p:txBody>
          <a:bodyPr/>
          <a:lstStyle>
            <a:lvl1pPr>
              <a:defRPr b="0">
                <a:solidFill>
                  <a:schemeClr val="accent2"/>
                </a:solidFill>
              </a:defRPr>
            </a:lvl1pPr>
            <a:lvl2pPr>
              <a:defRPr>
                <a:solidFill>
                  <a:schemeClr val="accent2"/>
                </a:solidFill>
              </a:defRPr>
            </a:lvl2pPr>
            <a:lvl3pPr>
              <a:defRPr>
                <a:solidFill>
                  <a:schemeClr val="accent2"/>
                </a:solidFill>
              </a:defRPr>
            </a:lvl3pPr>
            <a:lvl4pPr>
              <a:defRPr sz="1600">
                <a:solidFill>
                  <a:schemeClr val="accent2"/>
                </a:solidFill>
                <a:latin typeface="Arial" panose="020B0604020202020204" pitchFamily="34" charset="0"/>
                <a:cs typeface="Arial" panose="020B0604020202020204" pitchFamily="34" charset="0"/>
              </a:defRPr>
            </a:lvl4pPr>
            <a:lvl5pPr>
              <a:defRPr sz="1600">
                <a:solidFill>
                  <a:schemeClr val="accent2"/>
                </a:solidFill>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15648109"/>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image" Target="../media/image1.jpeg"/><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theme" Target="../theme/theme2.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 name="Picture 8" descr="header.jpg"/>
          <p:cNvPicPr>
            <a:picLocks noChangeAspect="1"/>
          </p:cNvPicPr>
          <p:nvPr/>
        </p:nvPicPr>
        <p:blipFill>
          <a:blip r:embed="rId20"/>
          <a:stretch>
            <a:fillRect/>
          </a:stretch>
        </p:blipFill>
        <p:spPr>
          <a:xfrm>
            <a:off x="0" y="0"/>
            <a:ext cx="9144000" cy="375646"/>
          </a:xfrm>
          <a:prstGeom prst="rect">
            <a:avLst/>
          </a:prstGeom>
        </p:spPr>
      </p:pic>
      <p:sp>
        <p:nvSpPr>
          <p:cNvPr id="13" name="Title Placeholder 1"/>
          <p:cNvSpPr>
            <a:spLocks noGrp="1"/>
          </p:cNvSpPr>
          <p:nvPr>
            <p:ph type="title"/>
          </p:nvPr>
        </p:nvSpPr>
        <p:spPr>
          <a:xfrm>
            <a:off x="457199" y="705204"/>
            <a:ext cx="8238319" cy="418645"/>
          </a:xfrm>
          <a:prstGeom prst="rect">
            <a:avLst/>
          </a:prstGeom>
        </p:spPr>
        <p:txBody>
          <a:bodyPr vert="horz" lIns="91440" tIns="45720" rIns="91440" bIns="45720" rtlCol="0" anchor="ctr">
            <a:noAutofit/>
          </a:bodyPr>
          <a:lstStyle/>
          <a:p>
            <a:r>
              <a:rPr lang="en-US" dirty="0" smtClean="0"/>
              <a:t>Title of Slide</a:t>
            </a:r>
            <a:endParaRPr lang="en-US" dirty="0"/>
          </a:p>
        </p:txBody>
      </p:sp>
      <p:sp>
        <p:nvSpPr>
          <p:cNvPr id="14" name="Text Placeholder 8"/>
          <p:cNvSpPr>
            <a:spLocks noGrp="1"/>
          </p:cNvSpPr>
          <p:nvPr>
            <p:ph type="body" idx="1"/>
          </p:nvPr>
        </p:nvSpPr>
        <p:spPr>
          <a:xfrm>
            <a:off x="457200" y="1500110"/>
            <a:ext cx="8238318" cy="4898146"/>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p>
          <a:p>
            <a:pPr lvl="8"/>
            <a:endParaRPr lang="en-US" dirty="0" smtClean="0"/>
          </a:p>
        </p:txBody>
      </p:sp>
      <p:sp>
        <p:nvSpPr>
          <p:cNvPr id="8" name="TextBox 7"/>
          <p:cNvSpPr txBox="1"/>
          <p:nvPr/>
        </p:nvSpPr>
        <p:spPr>
          <a:xfrm>
            <a:off x="8316275" y="86049"/>
            <a:ext cx="592667" cy="200055"/>
          </a:xfrm>
          <a:prstGeom prst="rect">
            <a:avLst/>
          </a:prstGeom>
          <a:noFill/>
        </p:spPr>
        <p:txBody>
          <a:bodyPr wrap="square" rtlCol="0">
            <a:spAutoFit/>
          </a:bodyPr>
          <a:lstStyle/>
          <a:p>
            <a:pPr algn="r"/>
            <a:r>
              <a:rPr lang="en-US" sz="700" b="1" dirty="0" smtClean="0">
                <a:solidFill>
                  <a:prstClr val="white"/>
                </a:solidFill>
                <a:cs typeface="Arial" pitchFamily="34" charset="0"/>
              </a:rPr>
              <a:t>|     </a:t>
            </a:r>
            <a:fld id="{0458CB15-4049-3E44-A91F-E9E0F94EC727}" type="slidenum">
              <a:rPr lang="en-US" sz="700" b="1" smtClean="0">
                <a:solidFill>
                  <a:prstClr val="white"/>
                </a:solidFill>
                <a:cs typeface="Arial" pitchFamily="34" charset="0"/>
              </a:rPr>
              <a:pPr algn="r"/>
              <a:t>‹#›</a:t>
            </a:fld>
            <a:endParaRPr lang="en-US" sz="700" b="1" dirty="0" err="1" smtClean="0">
              <a:solidFill>
                <a:prstClr val="white"/>
              </a:solidFill>
              <a:cs typeface="Arial" pitchFamily="34" charset="0"/>
            </a:endParaRPr>
          </a:p>
        </p:txBody>
      </p:sp>
    </p:spTree>
    <p:extLst>
      <p:ext uri="{BB962C8B-B14F-4D97-AF65-F5344CB8AC3E}">
        <p14:creationId xmlns:p14="http://schemas.microsoft.com/office/powerpoint/2010/main" val="1659547583"/>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9" r:id="rId9"/>
    <p:sldLayoutId id="2147483780" r:id="rId10"/>
    <p:sldLayoutId id="2147483781" r:id="rId11"/>
    <p:sldLayoutId id="2147483782" r:id="rId12"/>
    <p:sldLayoutId id="2147483784" r:id="rId13"/>
    <p:sldLayoutId id="2147483820" r:id="rId14"/>
    <p:sldLayoutId id="2147483821" r:id="rId15"/>
    <p:sldLayoutId id="2147483825" r:id="rId16"/>
    <p:sldLayoutId id="2147483826" r:id="rId17"/>
    <p:sldLayoutId id="2147483830" r:id="rId1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457200" rtl="0" eaLnBrk="1" latinLnBrk="0" hangingPunct="1">
        <a:spcBef>
          <a:spcPct val="0"/>
        </a:spcBef>
        <a:buNone/>
        <a:defRPr sz="2400" b="1" i="0" kern="1200">
          <a:solidFill>
            <a:schemeClr val="accent1"/>
          </a:solidFill>
          <a:latin typeface="Arial Bold"/>
          <a:ea typeface="+mj-ea"/>
          <a:cs typeface="Arial Bold"/>
        </a:defRPr>
      </a:lvl1pPr>
    </p:titleStyle>
    <p:bodyStyle>
      <a:lvl1pPr marL="342900" indent="-256032" algn="l" defTabSz="457200" rtl="0" eaLnBrk="1" latinLnBrk="0" hangingPunct="1">
        <a:spcBef>
          <a:spcPct val="20000"/>
        </a:spcBef>
        <a:buFont typeface="Arial"/>
        <a:buChar char="•"/>
        <a:defRPr sz="2000" kern="1200">
          <a:solidFill>
            <a:srgbClr val="53565A"/>
          </a:solidFill>
          <a:latin typeface="Arial"/>
          <a:ea typeface="+mn-ea"/>
          <a:cs typeface="Arial"/>
        </a:defRPr>
      </a:lvl1pPr>
      <a:lvl2pPr marL="742950" indent="-285750" algn="l" defTabSz="457200" rtl="0" eaLnBrk="1" latinLnBrk="0" hangingPunct="1">
        <a:spcBef>
          <a:spcPct val="20000"/>
        </a:spcBef>
        <a:buSzPct val="80000"/>
        <a:buFont typeface="Arial" pitchFamily="34" charset="0"/>
        <a:buChar char="-"/>
        <a:defRPr sz="1800" kern="1200">
          <a:solidFill>
            <a:srgbClr val="53565A"/>
          </a:solidFill>
          <a:latin typeface="Arial"/>
          <a:ea typeface="+mn-ea"/>
          <a:cs typeface="+mn-cs"/>
        </a:defRPr>
      </a:lvl2pPr>
      <a:lvl3pPr marL="1143000" indent="-228600" algn="l" defTabSz="457200" rtl="0" eaLnBrk="1" latinLnBrk="0" hangingPunct="1">
        <a:spcBef>
          <a:spcPct val="20000"/>
        </a:spcBef>
        <a:buSzPct val="90000"/>
        <a:buFont typeface="Courier New" pitchFamily="49" charset="0"/>
        <a:buChar char="o"/>
        <a:defRPr sz="1600" kern="1200">
          <a:solidFill>
            <a:srgbClr val="53565A"/>
          </a:solidFill>
          <a:latin typeface="Arial"/>
          <a:ea typeface="+mn-ea"/>
          <a:cs typeface="+mn-cs"/>
        </a:defRPr>
      </a:lvl3pPr>
      <a:lvl4pPr marL="16002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4pPr>
      <a:lvl5pPr marL="20574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5pPr>
      <a:lvl6pPr marL="25146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6pPr>
      <a:lvl7pPr marL="29718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7pPr>
      <a:lvl8pPr marL="34290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8pPr>
      <a:lvl9pPr marL="38862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 name="Picture 8" descr="header.jpg"/>
          <p:cNvPicPr>
            <a:picLocks noChangeAspect="1"/>
          </p:cNvPicPr>
          <p:nvPr/>
        </p:nvPicPr>
        <p:blipFill>
          <a:blip r:embed="rId12"/>
          <a:stretch>
            <a:fillRect/>
          </a:stretch>
        </p:blipFill>
        <p:spPr>
          <a:xfrm>
            <a:off x="0" y="0"/>
            <a:ext cx="9144000" cy="375646"/>
          </a:xfrm>
          <a:prstGeom prst="rect">
            <a:avLst/>
          </a:prstGeom>
        </p:spPr>
      </p:pic>
      <p:sp>
        <p:nvSpPr>
          <p:cNvPr id="13" name="Title Placeholder 1"/>
          <p:cNvSpPr>
            <a:spLocks noGrp="1"/>
          </p:cNvSpPr>
          <p:nvPr>
            <p:ph type="title"/>
          </p:nvPr>
        </p:nvSpPr>
        <p:spPr>
          <a:xfrm>
            <a:off x="457199" y="705204"/>
            <a:ext cx="8238319" cy="418645"/>
          </a:xfrm>
          <a:prstGeom prst="rect">
            <a:avLst/>
          </a:prstGeom>
        </p:spPr>
        <p:txBody>
          <a:bodyPr vert="horz" lIns="91440" tIns="45720" rIns="91440" bIns="45720" rtlCol="0" anchor="ctr">
            <a:noAutofit/>
          </a:bodyPr>
          <a:lstStyle/>
          <a:p>
            <a:r>
              <a:rPr lang="en-US" dirty="0" smtClean="0"/>
              <a:t>Title of Slide</a:t>
            </a:r>
            <a:endParaRPr lang="en-US" dirty="0"/>
          </a:p>
        </p:txBody>
      </p:sp>
      <p:sp>
        <p:nvSpPr>
          <p:cNvPr id="14" name="Text Placeholder 8"/>
          <p:cNvSpPr>
            <a:spLocks noGrp="1"/>
          </p:cNvSpPr>
          <p:nvPr>
            <p:ph type="body" idx="1"/>
          </p:nvPr>
        </p:nvSpPr>
        <p:spPr>
          <a:xfrm>
            <a:off x="457200" y="1500110"/>
            <a:ext cx="8238318" cy="4898146"/>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p>
          <a:p>
            <a:pPr lvl="8"/>
            <a:endParaRPr lang="en-US" dirty="0" smtClean="0"/>
          </a:p>
        </p:txBody>
      </p:sp>
      <p:sp>
        <p:nvSpPr>
          <p:cNvPr id="8" name="TextBox 7"/>
          <p:cNvSpPr txBox="1"/>
          <p:nvPr/>
        </p:nvSpPr>
        <p:spPr>
          <a:xfrm>
            <a:off x="8316275" y="86049"/>
            <a:ext cx="592667" cy="200055"/>
          </a:xfrm>
          <a:prstGeom prst="rect">
            <a:avLst/>
          </a:prstGeom>
          <a:noFill/>
        </p:spPr>
        <p:txBody>
          <a:bodyPr wrap="square" rtlCol="0">
            <a:spAutoFit/>
          </a:bodyPr>
          <a:lstStyle/>
          <a:p>
            <a:pPr algn="r"/>
            <a:r>
              <a:rPr lang="en-US" sz="700" b="1" dirty="0" smtClean="0">
                <a:solidFill>
                  <a:prstClr val="white"/>
                </a:solidFill>
                <a:cs typeface="Arial" pitchFamily="34" charset="0"/>
              </a:rPr>
              <a:t>|     </a:t>
            </a:r>
            <a:fld id="{0458CB15-4049-3E44-A91F-E9E0F94EC727}" type="slidenum">
              <a:rPr lang="en-US" sz="700" b="1" smtClean="0">
                <a:solidFill>
                  <a:prstClr val="white"/>
                </a:solidFill>
                <a:cs typeface="Arial" pitchFamily="34" charset="0"/>
              </a:rPr>
              <a:pPr algn="r"/>
              <a:t>‹#›</a:t>
            </a:fld>
            <a:endParaRPr lang="en-US" sz="700" b="1" dirty="0" err="1" smtClean="0">
              <a:solidFill>
                <a:prstClr val="white"/>
              </a:solidFill>
              <a:cs typeface="Arial" pitchFamily="34" charset="0"/>
            </a:endParaRPr>
          </a:p>
        </p:txBody>
      </p:sp>
    </p:spTree>
    <p:extLst>
      <p:ext uri="{BB962C8B-B14F-4D97-AF65-F5344CB8AC3E}">
        <p14:creationId xmlns:p14="http://schemas.microsoft.com/office/powerpoint/2010/main" val="1659547583"/>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6" r:id="rId9"/>
    <p:sldLayoutId id="2147483797"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457200" rtl="0" eaLnBrk="1" latinLnBrk="0" hangingPunct="1">
        <a:spcBef>
          <a:spcPct val="0"/>
        </a:spcBef>
        <a:buNone/>
        <a:defRPr sz="2400" b="1" i="0" kern="1200">
          <a:solidFill>
            <a:schemeClr val="accent1"/>
          </a:solidFill>
          <a:latin typeface="Arial Bold"/>
          <a:ea typeface="+mj-ea"/>
          <a:cs typeface="Arial Bold"/>
        </a:defRPr>
      </a:lvl1pPr>
    </p:titleStyle>
    <p:bodyStyle>
      <a:lvl1pPr marL="342900" indent="-256032" algn="l" defTabSz="457200" rtl="0" eaLnBrk="1" latinLnBrk="0" hangingPunct="1">
        <a:spcBef>
          <a:spcPct val="20000"/>
        </a:spcBef>
        <a:buFont typeface="Arial"/>
        <a:buChar char="•"/>
        <a:defRPr sz="2000" kern="1200">
          <a:solidFill>
            <a:srgbClr val="53565A"/>
          </a:solidFill>
          <a:latin typeface="Arial"/>
          <a:ea typeface="+mn-ea"/>
          <a:cs typeface="Arial"/>
        </a:defRPr>
      </a:lvl1pPr>
      <a:lvl2pPr marL="742950" indent="-285750" algn="l" defTabSz="457200" rtl="0" eaLnBrk="1" latinLnBrk="0" hangingPunct="1">
        <a:spcBef>
          <a:spcPct val="20000"/>
        </a:spcBef>
        <a:buSzPct val="80000"/>
        <a:buFont typeface="Arial" pitchFamily="34" charset="0"/>
        <a:buChar char="-"/>
        <a:defRPr sz="1800" kern="1200">
          <a:solidFill>
            <a:srgbClr val="53565A"/>
          </a:solidFill>
          <a:latin typeface="Arial"/>
          <a:ea typeface="+mn-ea"/>
          <a:cs typeface="+mn-cs"/>
        </a:defRPr>
      </a:lvl2pPr>
      <a:lvl3pPr marL="1143000" indent="-228600" algn="l" defTabSz="457200" rtl="0" eaLnBrk="1" latinLnBrk="0" hangingPunct="1">
        <a:spcBef>
          <a:spcPct val="20000"/>
        </a:spcBef>
        <a:buSzPct val="90000"/>
        <a:buFont typeface="Courier New" pitchFamily="49" charset="0"/>
        <a:buChar char="o"/>
        <a:defRPr sz="1600" kern="1200">
          <a:solidFill>
            <a:srgbClr val="53565A"/>
          </a:solidFill>
          <a:latin typeface="Arial"/>
          <a:ea typeface="+mn-ea"/>
          <a:cs typeface="+mn-cs"/>
        </a:defRPr>
      </a:lvl3pPr>
      <a:lvl4pPr marL="16002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4pPr>
      <a:lvl5pPr marL="20574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5pPr>
      <a:lvl6pPr marL="25146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6pPr>
      <a:lvl7pPr marL="29718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7pPr>
      <a:lvl8pPr marL="34290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8pPr>
      <a:lvl9pPr marL="38862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8.xml"/><Relationship Id="rId1" Type="http://schemas.openxmlformats.org/officeDocument/2006/relationships/slideLayout" Target="../slideLayouts/slideLayout14.xml"/><Relationship Id="rId5" Type="http://schemas.openxmlformats.org/officeDocument/2006/relationships/image" Target="../media/image86.png"/><Relationship Id="rId4" Type="http://schemas.openxmlformats.org/officeDocument/2006/relationships/image" Target="../media/image85.png"/></Relationships>
</file>

<file path=ppt/slides/_rels/slide11.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10.xml"/><Relationship Id="rId1" Type="http://schemas.openxmlformats.org/officeDocument/2006/relationships/slideLayout" Target="../slideLayouts/slideLayout14.xml"/><Relationship Id="rId4" Type="http://schemas.openxmlformats.org/officeDocument/2006/relationships/image" Target="../media/image89.jpeg"/></Relationships>
</file>

<file path=ppt/slides/_rels/slide13.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0.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6.xml"/><Relationship Id="rId1" Type="http://schemas.openxmlformats.org/officeDocument/2006/relationships/slideLayout" Target="../slideLayouts/slideLayout16.xml"/><Relationship Id="rId5" Type="http://schemas.openxmlformats.org/officeDocument/2006/relationships/image" Target="../media/image98.png"/><Relationship Id="rId4" Type="http://schemas.openxmlformats.org/officeDocument/2006/relationships/image" Target="../media/image97.png"/></Relationships>
</file>

<file path=ppt/slides/_rels/slide2.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18" Type="http://schemas.openxmlformats.org/officeDocument/2006/relationships/tags" Target="../tags/tag18.xml"/><Relationship Id="rId26" Type="http://schemas.openxmlformats.org/officeDocument/2006/relationships/image" Target="../media/image19.png"/><Relationship Id="rId3" Type="http://schemas.openxmlformats.org/officeDocument/2006/relationships/tags" Target="../tags/tag3.xml"/><Relationship Id="rId21" Type="http://schemas.openxmlformats.org/officeDocument/2006/relationships/tags" Target="../tags/tag21.xml"/><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tags" Target="../tags/tag17.xml"/><Relationship Id="rId25" Type="http://schemas.openxmlformats.org/officeDocument/2006/relationships/image" Target="../media/image18.png"/><Relationship Id="rId2" Type="http://schemas.openxmlformats.org/officeDocument/2006/relationships/tags" Target="../tags/tag2.xml"/><Relationship Id="rId16" Type="http://schemas.openxmlformats.org/officeDocument/2006/relationships/tags" Target="../tags/tag16.xml"/><Relationship Id="rId20" Type="http://schemas.openxmlformats.org/officeDocument/2006/relationships/tags" Target="../tags/tag20.xml"/><Relationship Id="rId29" Type="http://schemas.openxmlformats.org/officeDocument/2006/relationships/image" Target="../media/image22.png"/><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24" Type="http://schemas.openxmlformats.org/officeDocument/2006/relationships/image" Target="../media/image17.png"/><Relationship Id="rId5" Type="http://schemas.openxmlformats.org/officeDocument/2006/relationships/tags" Target="../tags/tag5.xml"/><Relationship Id="rId15" Type="http://schemas.openxmlformats.org/officeDocument/2006/relationships/tags" Target="../tags/tag15.xml"/><Relationship Id="rId23" Type="http://schemas.openxmlformats.org/officeDocument/2006/relationships/notesSlide" Target="../notesSlides/notesSlide1.xml"/><Relationship Id="rId28" Type="http://schemas.openxmlformats.org/officeDocument/2006/relationships/image" Target="../media/image21.png"/><Relationship Id="rId10" Type="http://schemas.openxmlformats.org/officeDocument/2006/relationships/tags" Target="../tags/tag10.xml"/><Relationship Id="rId19" Type="http://schemas.openxmlformats.org/officeDocument/2006/relationships/tags" Target="../tags/tag19.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 Id="rId22" Type="http://schemas.openxmlformats.org/officeDocument/2006/relationships/slideLayout" Target="../slideLayouts/slideLayout17.xml"/><Relationship Id="rId27" Type="http://schemas.openxmlformats.org/officeDocument/2006/relationships/image" Target="../media/image20.png"/></Relationships>
</file>

<file path=ppt/slides/_rels/slide20.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17.xml"/><Relationship Id="rId1" Type="http://schemas.openxmlformats.org/officeDocument/2006/relationships/slideLayout" Target="../slideLayouts/slideLayout14.xml"/><Relationship Id="rId4" Type="http://schemas.openxmlformats.org/officeDocument/2006/relationships/image" Target="../media/image100.png"/></Relationships>
</file>

<file path=ppt/slides/_rels/slide21.xml.rels><?xml version="1.0" encoding="UTF-8" standalone="yes"?>
<Relationships xmlns="http://schemas.openxmlformats.org/package/2006/relationships"><Relationship Id="rId3" Type="http://schemas.openxmlformats.org/officeDocument/2006/relationships/hyperlink" Target="http://www.sciencedirect.com/science/article/pii/S0263876214001543" TargetMode="External"/><Relationship Id="rId2" Type="http://schemas.openxmlformats.org/officeDocument/2006/relationships/image" Target="../media/image10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2.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04.png"/><Relationship Id="rId4" Type="http://schemas.openxmlformats.org/officeDocument/2006/relationships/image" Target="../media/image103.png"/></Relationships>
</file>

<file path=ppt/slides/_rels/slide23.xml.rels><?xml version="1.0" encoding="UTF-8" standalone="yes"?>
<Relationships xmlns="http://schemas.openxmlformats.org/package/2006/relationships"><Relationship Id="rId3" Type="http://schemas.openxmlformats.org/officeDocument/2006/relationships/hyperlink" Target="http://www.sciencedirect.com/science/article/pii/S0926860X14003688" TargetMode="External"/><Relationship Id="rId2" Type="http://schemas.openxmlformats.org/officeDocument/2006/relationships/image" Target="../media/image10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sciencedirect.com/science/article/pii/S2212054813000027" TargetMode="External"/><Relationship Id="rId2" Type="http://schemas.openxmlformats.org/officeDocument/2006/relationships/image" Target="../media/image10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hyperlink" Target="http://www.sciencedirect.com/science/article/pii/S2212440314004635" TargetMode="External"/><Relationship Id="rId4" Type="http://schemas.openxmlformats.org/officeDocument/2006/relationships/image" Target="../media/image108.jpeg"/></Relationships>
</file>

<file path=ppt/slides/_rels/slide26.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109.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notesSlide" Target="../notesSlides/notesSlide20.xml"/><Relationship Id="rId1" Type="http://schemas.openxmlformats.org/officeDocument/2006/relationships/slideLayout" Target="../slideLayouts/slideLayout16.xml"/><Relationship Id="rId5" Type="http://schemas.openxmlformats.org/officeDocument/2006/relationships/image" Target="../media/image113.png"/><Relationship Id="rId4" Type="http://schemas.openxmlformats.org/officeDocument/2006/relationships/image" Target="../media/image112.png"/></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1.xml"/><Relationship Id="rId1" Type="http://schemas.openxmlformats.org/officeDocument/2006/relationships/slideLayout" Target="../slideLayouts/slideLayout16.xml"/><Relationship Id="rId5" Type="http://schemas.openxmlformats.org/officeDocument/2006/relationships/image" Target="../media/image115.png"/><Relationship Id="rId4" Type="http://schemas.openxmlformats.org/officeDocument/2006/relationships/image" Target="../media/image114.png"/></Relationships>
</file>

<file path=ppt/slides/_rels/slide29.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image" Target="../media/image28.jpeg"/><Relationship Id="rId5" Type="http://schemas.openxmlformats.org/officeDocument/2006/relationships/image" Target="../media/image27.png"/><Relationship Id="rId4" Type="http://schemas.openxmlformats.org/officeDocument/2006/relationships/image" Target="../media/image2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3" Type="http://schemas.openxmlformats.org/officeDocument/2006/relationships/image" Target="../media/image39.gif"/><Relationship Id="rId18" Type="http://schemas.openxmlformats.org/officeDocument/2006/relationships/image" Target="../media/image44.gif"/><Relationship Id="rId26" Type="http://schemas.openxmlformats.org/officeDocument/2006/relationships/image" Target="../media/image52.gif"/><Relationship Id="rId39" Type="http://schemas.openxmlformats.org/officeDocument/2006/relationships/image" Target="../media/image65.gif"/><Relationship Id="rId21" Type="http://schemas.openxmlformats.org/officeDocument/2006/relationships/image" Target="../media/image47.gif"/><Relationship Id="rId34" Type="http://schemas.openxmlformats.org/officeDocument/2006/relationships/image" Target="../media/image60.gif"/><Relationship Id="rId42" Type="http://schemas.openxmlformats.org/officeDocument/2006/relationships/image" Target="../media/image68.gif"/><Relationship Id="rId47" Type="http://schemas.openxmlformats.org/officeDocument/2006/relationships/image" Target="../media/image73.gif"/><Relationship Id="rId50" Type="http://schemas.openxmlformats.org/officeDocument/2006/relationships/image" Target="../media/image76.gif"/><Relationship Id="rId55" Type="http://schemas.openxmlformats.org/officeDocument/2006/relationships/image" Target="../media/image81.gif"/><Relationship Id="rId7" Type="http://schemas.openxmlformats.org/officeDocument/2006/relationships/image" Target="../media/image33.gif"/><Relationship Id="rId12" Type="http://schemas.openxmlformats.org/officeDocument/2006/relationships/image" Target="../media/image38.gif"/><Relationship Id="rId17" Type="http://schemas.openxmlformats.org/officeDocument/2006/relationships/image" Target="../media/image43.gif"/><Relationship Id="rId25" Type="http://schemas.openxmlformats.org/officeDocument/2006/relationships/image" Target="../media/image51.gif"/><Relationship Id="rId33" Type="http://schemas.openxmlformats.org/officeDocument/2006/relationships/image" Target="../media/image59.gif"/><Relationship Id="rId38" Type="http://schemas.openxmlformats.org/officeDocument/2006/relationships/image" Target="../media/image64.gif"/><Relationship Id="rId46" Type="http://schemas.openxmlformats.org/officeDocument/2006/relationships/image" Target="../media/image72.gif"/><Relationship Id="rId2" Type="http://schemas.openxmlformats.org/officeDocument/2006/relationships/notesSlide" Target="../notesSlides/notesSlide5.xml"/><Relationship Id="rId16" Type="http://schemas.openxmlformats.org/officeDocument/2006/relationships/image" Target="../media/image42.gif"/><Relationship Id="rId20" Type="http://schemas.openxmlformats.org/officeDocument/2006/relationships/image" Target="../media/image46.gif"/><Relationship Id="rId29" Type="http://schemas.openxmlformats.org/officeDocument/2006/relationships/image" Target="../media/image55.gif"/><Relationship Id="rId41" Type="http://schemas.openxmlformats.org/officeDocument/2006/relationships/image" Target="../media/image67.gif"/><Relationship Id="rId54" Type="http://schemas.openxmlformats.org/officeDocument/2006/relationships/image" Target="../media/image80.gif"/><Relationship Id="rId1" Type="http://schemas.openxmlformats.org/officeDocument/2006/relationships/slideLayout" Target="../slideLayouts/slideLayout18.xml"/><Relationship Id="rId6" Type="http://schemas.openxmlformats.org/officeDocument/2006/relationships/image" Target="../media/image32.gif"/><Relationship Id="rId11" Type="http://schemas.openxmlformats.org/officeDocument/2006/relationships/image" Target="../media/image37.gif"/><Relationship Id="rId24" Type="http://schemas.openxmlformats.org/officeDocument/2006/relationships/image" Target="../media/image50.gif"/><Relationship Id="rId32" Type="http://schemas.openxmlformats.org/officeDocument/2006/relationships/image" Target="../media/image58.gif"/><Relationship Id="rId37" Type="http://schemas.openxmlformats.org/officeDocument/2006/relationships/image" Target="../media/image63.gif"/><Relationship Id="rId40" Type="http://schemas.openxmlformats.org/officeDocument/2006/relationships/image" Target="../media/image66.gif"/><Relationship Id="rId45" Type="http://schemas.openxmlformats.org/officeDocument/2006/relationships/image" Target="../media/image71.gif"/><Relationship Id="rId53" Type="http://schemas.openxmlformats.org/officeDocument/2006/relationships/image" Target="../media/image79.gif"/><Relationship Id="rId5" Type="http://schemas.openxmlformats.org/officeDocument/2006/relationships/image" Target="../media/image31.gif"/><Relationship Id="rId15" Type="http://schemas.openxmlformats.org/officeDocument/2006/relationships/image" Target="../media/image41.gif"/><Relationship Id="rId23" Type="http://schemas.openxmlformats.org/officeDocument/2006/relationships/image" Target="../media/image49.gif"/><Relationship Id="rId28" Type="http://schemas.openxmlformats.org/officeDocument/2006/relationships/image" Target="../media/image54.gif"/><Relationship Id="rId36" Type="http://schemas.openxmlformats.org/officeDocument/2006/relationships/image" Target="../media/image62.gif"/><Relationship Id="rId49" Type="http://schemas.openxmlformats.org/officeDocument/2006/relationships/image" Target="../media/image75.gif"/><Relationship Id="rId10" Type="http://schemas.openxmlformats.org/officeDocument/2006/relationships/image" Target="../media/image36.gif"/><Relationship Id="rId19" Type="http://schemas.openxmlformats.org/officeDocument/2006/relationships/image" Target="../media/image45.gif"/><Relationship Id="rId31" Type="http://schemas.openxmlformats.org/officeDocument/2006/relationships/image" Target="../media/image57.gif"/><Relationship Id="rId44" Type="http://schemas.openxmlformats.org/officeDocument/2006/relationships/image" Target="../media/image70.gif"/><Relationship Id="rId52" Type="http://schemas.openxmlformats.org/officeDocument/2006/relationships/image" Target="../media/image78.gif"/><Relationship Id="rId4" Type="http://schemas.openxmlformats.org/officeDocument/2006/relationships/image" Target="../media/image30.gif"/><Relationship Id="rId9" Type="http://schemas.openxmlformats.org/officeDocument/2006/relationships/image" Target="../media/image35.gif"/><Relationship Id="rId14" Type="http://schemas.openxmlformats.org/officeDocument/2006/relationships/image" Target="../media/image40.gif"/><Relationship Id="rId22" Type="http://schemas.openxmlformats.org/officeDocument/2006/relationships/image" Target="../media/image48.gif"/><Relationship Id="rId27" Type="http://schemas.openxmlformats.org/officeDocument/2006/relationships/image" Target="../media/image53.gif"/><Relationship Id="rId30" Type="http://schemas.openxmlformats.org/officeDocument/2006/relationships/image" Target="../media/image56.gif"/><Relationship Id="rId35" Type="http://schemas.openxmlformats.org/officeDocument/2006/relationships/image" Target="../media/image61.gif"/><Relationship Id="rId43" Type="http://schemas.openxmlformats.org/officeDocument/2006/relationships/image" Target="../media/image69.gif"/><Relationship Id="rId48" Type="http://schemas.openxmlformats.org/officeDocument/2006/relationships/image" Target="../media/image74.gif"/><Relationship Id="rId56" Type="http://schemas.openxmlformats.org/officeDocument/2006/relationships/image" Target="../media/image82.gif"/><Relationship Id="rId8" Type="http://schemas.openxmlformats.org/officeDocument/2006/relationships/image" Target="../media/image34.gif"/><Relationship Id="rId51" Type="http://schemas.openxmlformats.org/officeDocument/2006/relationships/image" Target="../media/image77.gif"/><Relationship Id="rId3" Type="http://schemas.openxmlformats.org/officeDocument/2006/relationships/image" Target="../media/image29.gi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image" Target="../media/image2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body" sz="quarter" idx="17"/>
          </p:nvPr>
        </p:nvSpPr>
        <p:spPr>
          <a:xfrm>
            <a:off x="257175" y="4709826"/>
            <a:ext cx="8886825" cy="1386174"/>
          </a:xfrm>
        </p:spPr>
        <p:txBody>
          <a:bodyPr>
            <a:noAutofit/>
          </a:bodyPr>
          <a:lstStyle/>
          <a:p>
            <a:endParaRPr lang="en-US" sz="1800" b="1" dirty="0" smtClean="0">
              <a:solidFill>
                <a:schemeClr val="bg1">
                  <a:lumMod val="50000"/>
                </a:schemeClr>
              </a:solidFill>
            </a:endParaRPr>
          </a:p>
        </p:txBody>
      </p:sp>
      <p:sp>
        <p:nvSpPr>
          <p:cNvPr id="2" name="Title 1"/>
          <p:cNvSpPr>
            <a:spLocks noGrp="1"/>
          </p:cNvSpPr>
          <p:nvPr>
            <p:ph type="ctrTitle"/>
          </p:nvPr>
        </p:nvSpPr>
        <p:spPr/>
        <p:txBody>
          <a:bodyPr/>
          <a:lstStyle/>
          <a:p>
            <a:r>
              <a:rPr lang="ru-RU" sz="2800" dirty="0"/>
              <a:t>Поисковые и мультимедийные возможности ScienceDirect, </a:t>
            </a:r>
            <a:r>
              <a:rPr lang="ru-RU" sz="2800" smtClean="0"/>
              <a:t/>
            </a:r>
            <a:br>
              <a:rPr lang="ru-RU" sz="2800" smtClean="0"/>
            </a:br>
            <a:r>
              <a:rPr lang="ru-RU" sz="2800" smtClean="0"/>
              <a:t>новые </a:t>
            </a:r>
            <a:r>
              <a:rPr lang="ru-RU" sz="2800" dirty="0" smtClean="0"/>
              <a:t>журналы и </a:t>
            </a:r>
            <a:r>
              <a:rPr lang="ru-RU" sz="2800" dirty="0"/>
              <a:t>сервисы</a:t>
            </a:r>
            <a:endParaRPr lang="en-US" sz="2800" dirty="0"/>
          </a:p>
        </p:txBody>
      </p:sp>
      <p:sp>
        <p:nvSpPr>
          <p:cNvPr id="4" name="Text Placeholder 3"/>
          <p:cNvSpPr>
            <a:spLocks noGrp="1"/>
          </p:cNvSpPr>
          <p:nvPr>
            <p:ph type="body" sz="quarter" idx="18"/>
          </p:nvPr>
        </p:nvSpPr>
        <p:spPr>
          <a:xfrm>
            <a:off x="257175" y="6341052"/>
            <a:ext cx="6905625" cy="440748"/>
          </a:xfrm>
        </p:spPr>
        <p:txBody>
          <a:bodyPr>
            <a:normAutofit/>
          </a:bodyPr>
          <a:lstStyle/>
          <a:p>
            <a:r>
              <a:rPr lang="ru-RU" sz="1800" b="1" dirty="0" smtClean="0">
                <a:solidFill>
                  <a:schemeClr val="bg1">
                    <a:lumMod val="50000"/>
                  </a:schemeClr>
                </a:solidFill>
              </a:rPr>
              <a:t>0</a:t>
            </a:r>
            <a:r>
              <a:rPr lang="en-GB" sz="1800" b="1" dirty="0" smtClean="0">
                <a:solidFill>
                  <a:schemeClr val="bg1">
                    <a:lumMod val="50000"/>
                  </a:schemeClr>
                </a:solidFill>
              </a:rPr>
              <a:t>6/0</a:t>
            </a:r>
            <a:r>
              <a:rPr lang="ru-RU" sz="1800" b="1" dirty="0" smtClean="0">
                <a:solidFill>
                  <a:schemeClr val="bg1">
                    <a:lumMod val="50000"/>
                  </a:schemeClr>
                </a:solidFill>
              </a:rPr>
              <a:t>4</a:t>
            </a:r>
            <a:r>
              <a:rPr lang="en-GB" sz="1800" b="1" dirty="0" smtClean="0">
                <a:solidFill>
                  <a:schemeClr val="bg1">
                    <a:lumMod val="50000"/>
                  </a:schemeClr>
                </a:solidFill>
              </a:rPr>
              <a:t>/201</a:t>
            </a:r>
            <a:r>
              <a:rPr lang="ru-RU" sz="1800" b="1" dirty="0">
                <a:solidFill>
                  <a:schemeClr val="bg1">
                    <a:lumMod val="50000"/>
                  </a:schemeClr>
                </a:solidFill>
              </a:rPr>
              <a:t>6</a:t>
            </a:r>
            <a:endParaRPr lang="en-US" sz="1800" b="1" dirty="0">
              <a:solidFill>
                <a:schemeClr val="bg1">
                  <a:lumMod val="50000"/>
                </a:schemeClr>
              </a:solidFill>
            </a:endParaRPr>
          </a:p>
        </p:txBody>
      </p:sp>
    </p:spTree>
    <p:extLst>
      <p:ext uri="{BB962C8B-B14F-4D97-AF65-F5344CB8AC3E}">
        <p14:creationId xmlns:p14="http://schemas.microsoft.com/office/powerpoint/2010/main" val="255869773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1"/>
          <p:cNvSpPr>
            <a:spLocks noGrp="1"/>
          </p:cNvSpPr>
          <p:nvPr>
            <p:ph type="title"/>
          </p:nvPr>
        </p:nvSpPr>
        <p:spPr>
          <a:xfrm>
            <a:off x="609600" y="304800"/>
            <a:ext cx="8305800" cy="1163783"/>
          </a:xfrm>
        </p:spPr>
        <p:txBody>
          <a:bodyPr vert="horz" lIns="91440" tIns="45720" rIns="91440" bIns="45720" rtlCol="0" anchor="ctr">
            <a:noAutofit/>
          </a:bodyPr>
          <a:lstStyle/>
          <a:p>
            <a:r>
              <a:rPr lang="ru-RU" dirty="0" smtClean="0"/>
              <a:t>Возможность доступа из любого браузера, в том числе мобильного</a:t>
            </a:r>
            <a:endParaRPr lang="en-US" dirty="0"/>
          </a:p>
        </p:txBody>
      </p:sp>
      <p:pic>
        <p:nvPicPr>
          <p:cNvPr id="11"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2510" t="11079" r="3360" b="5776"/>
          <a:stretch/>
        </p:blipFill>
        <p:spPr bwMode="auto">
          <a:xfrm>
            <a:off x="304800" y="1452253"/>
            <a:ext cx="8737195" cy="43389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l="806" t="26799" r="68314" b="19413"/>
          <a:stretch/>
        </p:blipFill>
        <p:spPr bwMode="auto">
          <a:xfrm>
            <a:off x="976952" y="4456685"/>
            <a:ext cx="2452047" cy="24013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7" descr="http://png-images.ru/wp-content/uploads/2015/02/02/3848/png/iphone_PNG5735.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47496"/>
          <a:stretch/>
        </p:blipFill>
        <p:spPr bwMode="auto">
          <a:xfrm>
            <a:off x="343592" y="3268641"/>
            <a:ext cx="3768943" cy="3589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53331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ru-RU" dirty="0" smtClean="0"/>
              <a:t>Поиск по базе данных</a:t>
            </a:r>
            <a:endParaRPr lang="en-US"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6200" y="2147888"/>
            <a:ext cx="8991600" cy="8894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ounded Rectangular Callout 4"/>
          <p:cNvSpPr/>
          <p:nvPr/>
        </p:nvSpPr>
        <p:spPr>
          <a:xfrm>
            <a:off x="5029200" y="3359944"/>
            <a:ext cx="1847056" cy="754856"/>
          </a:xfrm>
          <a:prstGeom prst="wedgeRoundRectCallout">
            <a:avLst>
              <a:gd name="adj1" fmla="val -22878"/>
              <a:gd name="adj2" fmla="val -98349"/>
              <a:gd name="adj3" fmla="val 16667"/>
            </a:avLst>
          </a:prstGeom>
          <a:solidFill>
            <a:schemeClr val="bg1"/>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600" dirty="0" smtClean="0">
                <a:solidFill>
                  <a:srgbClr val="FF0000"/>
                </a:solidFill>
              </a:rPr>
              <a:t>Поиск по журналу</a:t>
            </a:r>
            <a:endParaRPr lang="ru-RU" sz="1600" dirty="0">
              <a:solidFill>
                <a:srgbClr val="FF0000"/>
              </a:solidFill>
            </a:endParaRPr>
          </a:p>
        </p:txBody>
      </p:sp>
      <p:sp>
        <p:nvSpPr>
          <p:cNvPr id="6" name="Rounded Rectangular Callout 5"/>
          <p:cNvSpPr/>
          <p:nvPr/>
        </p:nvSpPr>
        <p:spPr>
          <a:xfrm>
            <a:off x="7150902" y="3359944"/>
            <a:ext cx="1847056" cy="754856"/>
          </a:xfrm>
          <a:prstGeom prst="wedgeRoundRectCallout">
            <a:avLst>
              <a:gd name="adj1" fmla="val 19239"/>
              <a:gd name="adj2" fmla="val -98349"/>
              <a:gd name="adj3" fmla="val 16667"/>
            </a:avLst>
          </a:prstGeom>
          <a:solidFill>
            <a:schemeClr val="bg1"/>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600" dirty="0" smtClean="0">
                <a:solidFill>
                  <a:srgbClr val="FF0000"/>
                </a:solidFill>
              </a:rPr>
              <a:t>Расширенный поиск</a:t>
            </a:r>
            <a:endParaRPr lang="ru-RU" sz="1600" dirty="0">
              <a:solidFill>
                <a:srgbClr val="FF0000"/>
              </a:solidFill>
            </a:endParaRPr>
          </a:p>
        </p:txBody>
      </p:sp>
      <p:sp>
        <p:nvSpPr>
          <p:cNvPr id="7" name="Rounded Rectangular Callout 6"/>
          <p:cNvSpPr/>
          <p:nvPr/>
        </p:nvSpPr>
        <p:spPr>
          <a:xfrm>
            <a:off x="2971800" y="3309102"/>
            <a:ext cx="1847056" cy="754856"/>
          </a:xfrm>
          <a:prstGeom prst="wedgeRoundRectCallout">
            <a:avLst>
              <a:gd name="adj1" fmla="val -22878"/>
              <a:gd name="adj2" fmla="val -91117"/>
              <a:gd name="adj3" fmla="val 16667"/>
            </a:avLst>
          </a:prstGeom>
          <a:solidFill>
            <a:schemeClr val="bg1"/>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600" dirty="0" smtClean="0">
                <a:solidFill>
                  <a:srgbClr val="FF0000"/>
                </a:solidFill>
              </a:rPr>
              <a:t>Поиск по автору</a:t>
            </a:r>
            <a:endParaRPr lang="ru-RU" sz="1600" dirty="0">
              <a:solidFill>
                <a:srgbClr val="FF0000"/>
              </a:solidFill>
            </a:endParaRPr>
          </a:p>
        </p:txBody>
      </p:sp>
      <p:sp>
        <p:nvSpPr>
          <p:cNvPr id="8" name="Rounded Rectangular Callout 7"/>
          <p:cNvSpPr/>
          <p:nvPr/>
        </p:nvSpPr>
        <p:spPr>
          <a:xfrm>
            <a:off x="304800" y="3309102"/>
            <a:ext cx="2151856" cy="754856"/>
          </a:xfrm>
          <a:prstGeom prst="wedgeRoundRectCallout">
            <a:avLst>
              <a:gd name="adj1" fmla="val -22773"/>
              <a:gd name="adj2" fmla="val -96541"/>
              <a:gd name="adj3" fmla="val 16667"/>
            </a:avLst>
          </a:prstGeom>
          <a:solidFill>
            <a:schemeClr val="bg1"/>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600" dirty="0" smtClean="0">
                <a:solidFill>
                  <a:srgbClr val="FF0000"/>
                </a:solidFill>
              </a:rPr>
              <a:t>Поиск по научном термину по всем полям</a:t>
            </a:r>
            <a:endParaRPr lang="ru-RU" sz="1600" dirty="0">
              <a:solidFill>
                <a:srgbClr val="FF0000"/>
              </a:solidFill>
            </a:endParaRPr>
          </a:p>
        </p:txBody>
      </p:sp>
    </p:spTree>
    <p:extLst>
      <p:ext uri="{BB962C8B-B14F-4D97-AF65-F5344CB8AC3E}">
        <p14:creationId xmlns:p14="http://schemas.microsoft.com/office/powerpoint/2010/main" val="2725334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8662" y="915193"/>
            <a:ext cx="5829300" cy="6124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ounded Rectangular Callout 3"/>
          <p:cNvSpPr/>
          <p:nvPr/>
        </p:nvSpPr>
        <p:spPr>
          <a:xfrm>
            <a:off x="3200400" y="5257800"/>
            <a:ext cx="2474912" cy="1008062"/>
          </a:xfrm>
          <a:prstGeom prst="wedgeRoundRectCallout">
            <a:avLst>
              <a:gd name="adj1" fmla="val 21083"/>
              <a:gd name="adj2" fmla="val -92168"/>
              <a:gd name="adj3" fmla="val 16667"/>
            </a:avLst>
          </a:prstGeom>
          <a:solidFill>
            <a:schemeClr val="bg1"/>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600" dirty="0" smtClean="0">
                <a:solidFill>
                  <a:srgbClr val="FF0000"/>
                </a:solidFill>
              </a:rPr>
              <a:t>Возможность поиска по любым полям статьи</a:t>
            </a:r>
            <a:endParaRPr lang="ru-RU" sz="1600" dirty="0">
              <a:solidFill>
                <a:srgbClr val="FF0000"/>
              </a:solidFill>
            </a:endParaRPr>
          </a:p>
        </p:txBody>
      </p:sp>
      <p:sp>
        <p:nvSpPr>
          <p:cNvPr id="6" name="Rectangle 6"/>
          <p:cNvSpPr>
            <a:spLocks/>
          </p:cNvSpPr>
          <p:nvPr/>
        </p:nvSpPr>
        <p:spPr bwMode="auto">
          <a:xfrm>
            <a:off x="609600" y="157956"/>
            <a:ext cx="6021387" cy="757237"/>
          </a:xfrm>
          <a:prstGeom prst="rect">
            <a:avLst/>
          </a:prstGeom>
          <a:extLst/>
        </p:spPr>
        <p:txBody>
          <a:bodyPr vert="horz" lIns="91440" tIns="45720" rIns="91440" bIns="45720" rtlCol="0" anchor="b" anchorCtr="0">
            <a:normAutofit/>
          </a:bodyPr>
          <a:lstStyle/>
          <a:p>
            <a:pPr defTabSz="457200">
              <a:spcBef>
                <a:spcPct val="0"/>
              </a:spcBef>
            </a:pPr>
            <a:r>
              <a:rPr lang="ru-RU" sz="2400" b="1" dirty="0" smtClean="0">
                <a:solidFill>
                  <a:schemeClr val="accent1"/>
                </a:solidFill>
                <a:latin typeface="Arial Bold"/>
                <a:ea typeface="+mj-ea"/>
                <a:cs typeface="Arial Bold"/>
              </a:rPr>
              <a:t>Расширенный поиск</a:t>
            </a:r>
            <a:endParaRPr lang="en-GB" sz="2400" b="1" dirty="0">
              <a:solidFill>
                <a:schemeClr val="accent1"/>
              </a:solidFill>
              <a:latin typeface="Arial Bold"/>
              <a:ea typeface="+mj-ea"/>
              <a:cs typeface="Arial Bold"/>
            </a:endParaRPr>
          </a:p>
        </p:txBody>
      </p:sp>
      <p:pic>
        <p:nvPicPr>
          <p:cNvPr id="8" name="Picture 7" descr="SD_TYPE_RGB.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38836" y="838200"/>
            <a:ext cx="1652764" cy="216000"/>
          </a:xfrm>
          <a:prstGeom prst="rect">
            <a:avLst/>
          </a:prstGeom>
        </p:spPr>
      </p:pic>
      <p:sp>
        <p:nvSpPr>
          <p:cNvPr id="9" name="Rectangle 8"/>
          <p:cNvSpPr/>
          <p:nvPr/>
        </p:nvSpPr>
        <p:spPr bwMode="auto">
          <a:xfrm>
            <a:off x="5029199" y="1054200"/>
            <a:ext cx="906959" cy="241200"/>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85000"/>
              </a:lnSpc>
              <a:spcBef>
                <a:spcPct val="35000"/>
              </a:spcBef>
              <a:spcAft>
                <a:spcPct val="0"/>
              </a:spcAft>
              <a:buClr>
                <a:schemeClr val="tx1"/>
              </a:buClr>
              <a:buSzTx/>
              <a:buFontTx/>
              <a:buNone/>
              <a:tabLst/>
            </a:pPr>
            <a:endParaRPr kumimoji="0" lang="en-US" sz="2000" b="0" i="0" u="none" strike="noStrike" cap="none" normalizeH="0" baseline="0" smtClean="0">
              <a:ln>
                <a:noFill/>
              </a:ln>
              <a:solidFill>
                <a:srgbClr val="333333"/>
              </a:solidFill>
              <a:effectLst/>
              <a:latin typeface="Arial Narrow" pitchFamily="34" charset="0"/>
            </a:endParaRPr>
          </a:p>
        </p:txBody>
      </p:sp>
    </p:spTree>
    <p:extLst>
      <p:ext uri="{BB962C8B-B14F-4D97-AF65-F5344CB8AC3E}">
        <p14:creationId xmlns:p14="http://schemas.microsoft.com/office/powerpoint/2010/main" val="20479601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ru-RU" dirty="0" smtClean="0"/>
              <a:t>Экспертный поиск</a:t>
            </a:r>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9334" y="914400"/>
            <a:ext cx="5743575" cy="5724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505200" y="380005"/>
            <a:ext cx="5743575" cy="6038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43881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43"/>
                                        </p:tgtEl>
                                        <p:attrNameLst>
                                          <p:attrName>style.visibility</p:attrName>
                                        </p:attrNameLst>
                                      </p:cBhvr>
                                      <p:to>
                                        <p:strVal val="visible"/>
                                      </p:to>
                                    </p:set>
                                    <p:animEffect transition="in" filter="fade">
                                      <p:cBhvr>
                                        <p:cTn id="7" dur="1000"/>
                                        <p:tgtEl>
                                          <p:spTgt spid="10243"/>
                                        </p:tgtEl>
                                      </p:cBhvr>
                                    </p:animEffect>
                                    <p:anim calcmode="lin" valueType="num">
                                      <p:cBhvr>
                                        <p:cTn id="8" dur="1000" fill="hold"/>
                                        <p:tgtEl>
                                          <p:spTgt spid="10243"/>
                                        </p:tgtEl>
                                        <p:attrNameLst>
                                          <p:attrName>ppt_x</p:attrName>
                                        </p:attrNameLst>
                                      </p:cBhvr>
                                      <p:tavLst>
                                        <p:tav tm="0">
                                          <p:val>
                                            <p:strVal val="#ppt_x"/>
                                          </p:val>
                                        </p:tav>
                                        <p:tav tm="100000">
                                          <p:val>
                                            <p:strVal val="#ppt_x"/>
                                          </p:val>
                                        </p:tav>
                                      </p:tavLst>
                                    </p:anim>
                                    <p:anim calcmode="lin" valueType="num">
                                      <p:cBhvr>
                                        <p:cTn id="9" dur="1000" fill="hold"/>
                                        <p:tgtEl>
                                          <p:spTgt spid="102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847725"/>
            <a:ext cx="9239250" cy="6010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itle 1"/>
          <p:cNvSpPr>
            <a:spLocks noGrp="1"/>
          </p:cNvSpPr>
          <p:nvPr>
            <p:ph type="title"/>
          </p:nvPr>
        </p:nvSpPr>
        <p:spPr>
          <a:xfrm>
            <a:off x="609600" y="152400"/>
            <a:ext cx="8153400" cy="712787"/>
          </a:xfrm>
        </p:spPr>
        <p:txBody>
          <a:bodyPr>
            <a:normAutofit/>
          </a:bodyPr>
          <a:lstStyle/>
          <a:p>
            <a:r>
              <a:rPr lang="ru-RU" dirty="0" smtClean="0"/>
              <a:t>Работа с результатами </a:t>
            </a:r>
            <a:r>
              <a:rPr lang="ru-RU" dirty="0"/>
              <a:t>поиска</a:t>
            </a:r>
            <a:endParaRPr lang="en-US" dirty="0"/>
          </a:p>
        </p:txBody>
      </p:sp>
      <p:sp>
        <p:nvSpPr>
          <p:cNvPr id="6" name="Rectangle 5"/>
          <p:cNvSpPr/>
          <p:nvPr/>
        </p:nvSpPr>
        <p:spPr bwMode="auto">
          <a:xfrm>
            <a:off x="2438400" y="3852862"/>
            <a:ext cx="5562600" cy="2395538"/>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85000"/>
              </a:lnSpc>
              <a:spcBef>
                <a:spcPct val="35000"/>
              </a:spcBef>
              <a:spcAft>
                <a:spcPct val="0"/>
              </a:spcAft>
              <a:buClr>
                <a:schemeClr val="tx1"/>
              </a:buClr>
              <a:buSzTx/>
              <a:buFontTx/>
              <a:buNone/>
              <a:tabLst/>
            </a:pPr>
            <a:endParaRPr kumimoji="0" lang="en-US" sz="2000" b="0" i="0" u="none" strike="noStrike" cap="none" normalizeH="0" baseline="0" smtClean="0">
              <a:ln>
                <a:noFill/>
              </a:ln>
              <a:solidFill>
                <a:srgbClr val="333333"/>
              </a:solidFill>
              <a:effectLst/>
              <a:latin typeface="Arial Narrow" pitchFamily="34" charset="0"/>
            </a:endParaRPr>
          </a:p>
        </p:txBody>
      </p:sp>
      <p:sp>
        <p:nvSpPr>
          <p:cNvPr id="5" name="Rounded Rectangular Callout 4"/>
          <p:cNvSpPr/>
          <p:nvPr/>
        </p:nvSpPr>
        <p:spPr>
          <a:xfrm>
            <a:off x="1200944" y="2239169"/>
            <a:ext cx="2474912" cy="1008062"/>
          </a:xfrm>
          <a:prstGeom prst="wedgeRoundRectCallout">
            <a:avLst>
              <a:gd name="adj1" fmla="val -55083"/>
              <a:gd name="adj2" fmla="val 112662"/>
              <a:gd name="adj3" fmla="val 16667"/>
            </a:avLst>
          </a:prstGeom>
          <a:solidFill>
            <a:schemeClr val="bg1"/>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200" dirty="0">
                <a:solidFill>
                  <a:srgbClr val="FF0000"/>
                </a:solidFill>
              </a:rPr>
              <a:t>Результаты расписаны:</a:t>
            </a:r>
          </a:p>
          <a:p>
            <a:pPr>
              <a:defRPr/>
            </a:pPr>
            <a:r>
              <a:rPr lang="ru-RU" sz="1200" dirty="0">
                <a:solidFill>
                  <a:srgbClr val="FF0000"/>
                </a:solidFill>
              </a:rPr>
              <a:t>сколько в каких журналах;</a:t>
            </a:r>
          </a:p>
          <a:p>
            <a:pPr>
              <a:defRPr/>
            </a:pPr>
            <a:r>
              <a:rPr lang="ru-RU" sz="1200" dirty="0">
                <a:solidFill>
                  <a:srgbClr val="FF0000"/>
                </a:solidFill>
              </a:rPr>
              <a:t>основные термины в статьях;</a:t>
            </a:r>
          </a:p>
          <a:p>
            <a:pPr>
              <a:defRPr/>
            </a:pPr>
            <a:r>
              <a:rPr lang="ru-RU" sz="1200" dirty="0">
                <a:solidFill>
                  <a:srgbClr val="FF0000"/>
                </a:solidFill>
              </a:rPr>
              <a:t>публикационная активность по годам</a:t>
            </a:r>
          </a:p>
        </p:txBody>
      </p:sp>
    </p:spTree>
    <p:extLst>
      <p:ext uri="{BB962C8B-B14F-4D97-AF65-F5344CB8AC3E}">
        <p14:creationId xmlns:p14="http://schemas.microsoft.com/office/powerpoint/2010/main" val="11701900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 y="885276"/>
            <a:ext cx="9144000" cy="59727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itle 1"/>
          <p:cNvSpPr>
            <a:spLocks noGrp="1"/>
          </p:cNvSpPr>
          <p:nvPr>
            <p:ph type="title"/>
          </p:nvPr>
        </p:nvSpPr>
        <p:spPr>
          <a:xfrm>
            <a:off x="609600" y="152400"/>
            <a:ext cx="8153400" cy="712787"/>
          </a:xfrm>
        </p:spPr>
        <p:txBody>
          <a:bodyPr>
            <a:normAutofit fontScale="90000"/>
          </a:bodyPr>
          <a:lstStyle/>
          <a:p>
            <a:r>
              <a:rPr lang="en-GB" dirty="0" smtClean="0"/>
              <a:t>Research Highlights </a:t>
            </a:r>
            <a:r>
              <a:rPr lang="ru-RU" dirty="0" smtClean="0"/>
              <a:t>от редактора в результатах </a:t>
            </a:r>
            <a:r>
              <a:rPr lang="ru-RU" dirty="0"/>
              <a:t>поиска</a:t>
            </a:r>
            <a:endParaRPr lang="en-US" dirty="0"/>
          </a:p>
        </p:txBody>
      </p:sp>
      <p:sp>
        <p:nvSpPr>
          <p:cNvPr id="6" name="Rectangle 5"/>
          <p:cNvSpPr/>
          <p:nvPr/>
        </p:nvSpPr>
        <p:spPr bwMode="auto">
          <a:xfrm>
            <a:off x="2438400" y="2743200"/>
            <a:ext cx="6096000" cy="1752600"/>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85000"/>
              </a:lnSpc>
              <a:spcBef>
                <a:spcPct val="35000"/>
              </a:spcBef>
              <a:spcAft>
                <a:spcPct val="0"/>
              </a:spcAft>
              <a:buClr>
                <a:schemeClr val="tx1"/>
              </a:buClr>
              <a:buSzTx/>
              <a:buFontTx/>
              <a:buNone/>
              <a:tabLst/>
            </a:pPr>
            <a:endParaRPr kumimoji="0" lang="en-US" sz="2000" b="0" i="0" u="none" strike="noStrike" cap="none" normalizeH="0" baseline="0" smtClean="0">
              <a:ln>
                <a:noFill/>
              </a:ln>
              <a:solidFill>
                <a:srgbClr val="333333"/>
              </a:solidFill>
              <a:effectLst/>
              <a:latin typeface="Arial Narrow" pitchFamily="34" charset="0"/>
            </a:endParaRPr>
          </a:p>
        </p:txBody>
      </p:sp>
      <p:sp>
        <p:nvSpPr>
          <p:cNvPr id="7" name="Rounded Rectangular Callout 6"/>
          <p:cNvSpPr/>
          <p:nvPr/>
        </p:nvSpPr>
        <p:spPr>
          <a:xfrm>
            <a:off x="5146047" y="1611580"/>
            <a:ext cx="2595562" cy="809357"/>
          </a:xfrm>
          <a:prstGeom prst="wedgeRoundRectCallout">
            <a:avLst>
              <a:gd name="adj1" fmla="val 42216"/>
              <a:gd name="adj2" fmla="val -95595"/>
              <a:gd name="adj3" fmla="val 16667"/>
            </a:avLst>
          </a:prstGeom>
          <a:solidFill>
            <a:schemeClr val="bg1"/>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200" dirty="0">
                <a:solidFill>
                  <a:srgbClr val="FF0000"/>
                </a:solidFill>
              </a:rPr>
              <a:t>Список найденных результатов можно или сохранить или установить оповещение на новые результаты поиска</a:t>
            </a:r>
          </a:p>
        </p:txBody>
      </p:sp>
    </p:spTree>
    <p:extLst>
      <p:ext uri="{BB962C8B-B14F-4D97-AF65-F5344CB8AC3E}">
        <p14:creationId xmlns:p14="http://schemas.microsoft.com/office/powerpoint/2010/main" val="39331801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62" y="1149504"/>
            <a:ext cx="9168962" cy="4576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ounded Rectangular Callout 4"/>
          <p:cNvSpPr/>
          <p:nvPr/>
        </p:nvSpPr>
        <p:spPr>
          <a:xfrm>
            <a:off x="1026867" y="4268527"/>
            <a:ext cx="2474912" cy="1008062"/>
          </a:xfrm>
          <a:prstGeom prst="wedgeRoundRectCallout">
            <a:avLst>
              <a:gd name="adj1" fmla="val -66598"/>
              <a:gd name="adj2" fmla="val 21556"/>
              <a:gd name="adj3" fmla="val 16667"/>
            </a:avLst>
          </a:prstGeom>
          <a:solidFill>
            <a:schemeClr val="bg1"/>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200" dirty="0" smtClean="0">
                <a:solidFill>
                  <a:srgbClr val="FF0000"/>
                </a:solidFill>
              </a:rPr>
              <a:t>Изображения и таблицы в удобном для скачивания формате</a:t>
            </a:r>
            <a:endParaRPr lang="ru-RU" sz="1200" dirty="0">
              <a:solidFill>
                <a:srgbClr val="FF0000"/>
              </a:solidFill>
            </a:endParaRPr>
          </a:p>
        </p:txBody>
      </p:sp>
      <p:sp>
        <p:nvSpPr>
          <p:cNvPr id="7" name="Rectangle 6"/>
          <p:cNvSpPr/>
          <p:nvPr/>
        </p:nvSpPr>
        <p:spPr bwMode="auto">
          <a:xfrm>
            <a:off x="7162800" y="1761485"/>
            <a:ext cx="2514600" cy="1676400"/>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85000"/>
              </a:lnSpc>
              <a:spcBef>
                <a:spcPct val="35000"/>
              </a:spcBef>
              <a:spcAft>
                <a:spcPct val="0"/>
              </a:spcAft>
              <a:buClr>
                <a:schemeClr val="tx1"/>
              </a:buClr>
              <a:buSzTx/>
              <a:buFontTx/>
              <a:buNone/>
              <a:tabLst/>
            </a:pPr>
            <a:endParaRPr kumimoji="0" lang="en-US" sz="2000" b="0" i="0" u="none" strike="noStrike" cap="none" normalizeH="0" baseline="0" smtClean="0">
              <a:ln>
                <a:noFill/>
              </a:ln>
              <a:solidFill>
                <a:srgbClr val="333333"/>
              </a:solidFill>
              <a:effectLst/>
              <a:latin typeface="Arial Narrow" pitchFamily="34" charset="0"/>
            </a:endParaRPr>
          </a:p>
        </p:txBody>
      </p:sp>
      <p:sp>
        <p:nvSpPr>
          <p:cNvPr id="8" name="Rounded Rectangular Callout 7"/>
          <p:cNvSpPr/>
          <p:nvPr/>
        </p:nvSpPr>
        <p:spPr>
          <a:xfrm>
            <a:off x="4687888" y="4693413"/>
            <a:ext cx="2474912" cy="1008062"/>
          </a:xfrm>
          <a:prstGeom prst="wedgeRoundRectCallout">
            <a:avLst>
              <a:gd name="adj1" fmla="val 51316"/>
              <a:gd name="adj2" fmla="val -173120"/>
              <a:gd name="adj3" fmla="val 16667"/>
            </a:avLst>
          </a:prstGeom>
          <a:solidFill>
            <a:schemeClr val="bg1"/>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200" dirty="0">
                <a:solidFill>
                  <a:srgbClr val="FF0000"/>
                </a:solidFill>
              </a:rPr>
              <a:t>В дополнение к успешно найденной статье еще 3 рекомендации на основе поведенческих алгоритмов</a:t>
            </a:r>
          </a:p>
        </p:txBody>
      </p:sp>
      <p:sp>
        <p:nvSpPr>
          <p:cNvPr id="9" name="Rounded Rectangular Callout 8"/>
          <p:cNvSpPr/>
          <p:nvPr/>
        </p:nvSpPr>
        <p:spPr>
          <a:xfrm>
            <a:off x="3733800" y="3650564"/>
            <a:ext cx="2474912" cy="617963"/>
          </a:xfrm>
          <a:prstGeom prst="wedgeRoundRectCallout">
            <a:avLst>
              <a:gd name="adj1" fmla="val -64392"/>
              <a:gd name="adj2" fmla="val -54260"/>
              <a:gd name="adj3" fmla="val 16667"/>
            </a:avLst>
          </a:prstGeom>
          <a:solidFill>
            <a:schemeClr val="bg1"/>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200" dirty="0" smtClean="0">
                <a:solidFill>
                  <a:srgbClr val="FF0000"/>
                </a:solidFill>
              </a:rPr>
              <a:t>Возможность связаться с автором напрямую</a:t>
            </a:r>
            <a:endParaRPr lang="ru-RU" sz="1200" dirty="0">
              <a:solidFill>
                <a:srgbClr val="FF0000"/>
              </a:solidFill>
            </a:endParaRPr>
          </a:p>
        </p:txBody>
      </p:sp>
      <p:sp>
        <p:nvSpPr>
          <p:cNvPr id="10" name="Title 1"/>
          <p:cNvSpPr>
            <a:spLocks noGrp="1"/>
          </p:cNvSpPr>
          <p:nvPr>
            <p:ph type="title"/>
          </p:nvPr>
        </p:nvSpPr>
        <p:spPr>
          <a:xfrm>
            <a:off x="609600" y="381000"/>
            <a:ext cx="7770813" cy="712787"/>
          </a:xfrm>
        </p:spPr>
        <p:txBody>
          <a:bodyPr vert="horz" lIns="91440" tIns="45720" rIns="91440" bIns="45720" rtlCol="0" anchor="ctr">
            <a:noAutofit/>
          </a:bodyPr>
          <a:lstStyle/>
          <a:p>
            <a:r>
              <a:rPr lang="ru-RU" dirty="0"/>
              <a:t>В</a:t>
            </a:r>
            <a:r>
              <a:rPr lang="ru-RU" dirty="0" smtClean="0"/>
              <a:t>нешний </a:t>
            </a:r>
            <a:r>
              <a:rPr lang="ru-RU" dirty="0"/>
              <a:t>вид статьи</a:t>
            </a:r>
            <a:endParaRPr lang="en-US" dirty="0"/>
          </a:p>
        </p:txBody>
      </p:sp>
    </p:spTree>
    <p:extLst>
      <p:ext uri="{BB962C8B-B14F-4D97-AF65-F5344CB8AC3E}">
        <p14:creationId xmlns:p14="http://schemas.microsoft.com/office/powerpoint/2010/main" val="16485332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3"/>
          <a:srcRect b="4159"/>
          <a:stretch>
            <a:fillRect/>
          </a:stretch>
        </p:blipFill>
        <p:spPr bwMode="auto">
          <a:xfrm>
            <a:off x="461963" y="1203325"/>
            <a:ext cx="8226425" cy="5038725"/>
          </a:xfrm>
          <a:prstGeom prst="rect">
            <a:avLst/>
          </a:prstGeom>
          <a:noFill/>
          <a:ln w="12700">
            <a:solidFill>
              <a:schemeClr val="tx1"/>
            </a:solidFill>
            <a:miter lim="800000"/>
            <a:headEnd/>
            <a:tailEnd/>
          </a:ln>
          <a:effectLst>
            <a:outerShdw blurRad="50800" dist="38100" dir="2700000" algn="tl" rotWithShape="0">
              <a:prstClr val="black">
                <a:alpha val="40000"/>
              </a:prstClr>
            </a:outerShdw>
          </a:effectLst>
        </p:spPr>
      </p:pic>
      <p:sp>
        <p:nvSpPr>
          <p:cNvPr id="15" name="Right Arrow 14"/>
          <p:cNvSpPr/>
          <p:nvPr/>
        </p:nvSpPr>
        <p:spPr>
          <a:xfrm>
            <a:off x="4267200" y="4735513"/>
            <a:ext cx="2671764" cy="887412"/>
          </a:xfrm>
          <a:prstGeom prst="rightArrow">
            <a:avLst/>
          </a:prstGeom>
          <a:solidFill>
            <a:schemeClr val="bg2">
              <a:lumMod val="20000"/>
              <a:lumOff val="80000"/>
            </a:schemeClr>
          </a:solidFill>
          <a:ln w="19050">
            <a:solidFill>
              <a:srgbClr val="FF79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000" dirty="0" smtClean="0">
                <a:solidFill>
                  <a:schemeClr val="tx1"/>
                </a:solidFill>
              </a:rPr>
              <a:t>Превью по ссылке</a:t>
            </a:r>
            <a:endParaRPr lang="en-US" sz="2000" dirty="0">
              <a:solidFill>
                <a:schemeClr val="tx1"/>
              </a:solidFill>
            </a:endParaRPr>
          </a:p>
        </p:txBody>
      </p:sp>
      <p:sp>
        <p:nvSpPr>
          <p:cNvPr id="5" name="Right Arrow 4"/>
          <p:cNvSpPr/>
          <p:nvPr/>
        </p:nvSpPr>
        <p:spPr>
          <a:xfrm>
            <a:off x="1981201" y="3794125"/>
            <a:ext cx="1987550" cy="887413"/>
          </a:xfrm>
          <a:prstGeom prst="rightArrow">
            <a:avLst/>
          </a:prstGeom>
          <a:solidFill>
            <a:schemeClr val="bg2">
              <a:lumMod val="20000"/>
              <a:lumOff val="80000"/>
            </a:schemeClr>
          </a:solidFill>
          <a:ln w="19050">
            <a:solidFill>
              <a:srgbClr val="FF79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000" dirty="0" smtClean="0">
                <a:solidFill>
                  <a:schemeClr val="tx1"/>
                </a:solidFill>
              </a:rPr>
              <a:t>гиперссылка</a:t>
            </a:r>
            <a:endParaRPr lang="en-US" sz="2000" dirty="0">
              <a:solidFill>
                <a:schemeClr val="tx1"/>
              </a:solidFill>
            </a:endParaRPr>
          </a:p>
        </p:txBody>
      </p:sp>
      <p:sp>
        <p:nvSpPr>
          <p:cNvPr id="18" name="Rectangle 17"/>
          <p:cNvSpPr/>
          <p:nvPr/>
        </p:nvSpPr>
        <p:spPr>
          <a:xfrm>
            <a:off x="4043363" y="4051300"/>
            <a:ext cx="914400" cy="381000"/>
          </a:xfrm>
          <a:prstGeom prst="rect">
            <a:avLst/>
          </a:prstGeom>
          <a:noFill/>
          <a:ln w="38100">
            <a:solidFill>
              <a:srgbClr val="FF79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8" name="Title 1"/>
          <p:cNvSpPr>
            <a:spLocks noGrp="1"/>
          </p:cNvSpPr>
          <p:nvPr>
            <p:ph type="title"/>
          </p:nvPr>
        </p:nvSpPr>
        <p:spPr>
          <a:xfrm>
            <a:off x="609600" y="381000"/>
            <a:ext cx="7770813" cy="712787"/>
          </a:xfrm>
        </p:spPr>
        <p:txBody>
          <a:bodyPr vert="horz" lIns="91440" tIns="45720" rIns="91440" bIns="45720" rtlCol="0" anchor="ctr" anchorCtr="0">
            <a:noAutofit/>
          </a:bodyPr>
          <a:lstStyle/>
          <a:p>
            <a:r>
              <a:rPr lang="ru-RU" dirty="0"/>
              <a:t>Возможности работы со ссылками</a:t>
            </a:r>
            <a:endParaRPr lang="en-US" dirty="0"/>
          </a:p>
        </p:txBody>
      </p:sp>
    </p:spTree>
    <p:extLst>
      <p:ext uri="{BB962C8B-B14F-4D97-AF65-F5344CB8AC3E}">
        <p14:creationId xmlns:p14="http://schemas.microsoft.com/office/powerpoint/2010/main" val="3844454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7" name="Slide Number Placeholder 4"/>
          <p:cNvSpPr>
            <a:spLocks noGrp="1"/>
          </p:cNvSpPr>
          <p:nvPr>
            <p:ph type="sldNum" sz="quarter" idx="4294967295"/>
          </p:nvPr>
        </p:nvSpPr>
        <p:spPr bwMode="auto">
          <a:xfrm>
            <a:off x="8244408" y="6448251"/>
            <a:ext cx="941982"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fld id="{1EE92EC4-D654-4A4D-BC3E-C914AB4BFCBE}" type="slidenum">
              <a:rPr lang="en-US" smtClean="0">
                <a:solidFill>
                  <a:srgbClr val="233040"/>
                </a:solidFill>
                <a:cs typeface="Arial" charset="0"/>
              </a:rPr>
              <a:pPr/>
              <a:t>18</a:t>
            </a:fld>
            <a:endParaRPr lang="en-US" smtClean="0">
              <a:solidFill>
                <a:srgbClr val="233040"/>
              </a:solidFill>
              <a:cs typeface="Arial" charset="0"/>
            </a:endParaRP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543" y="1219200"/>
            <a:ext cx="7620000" cy="5417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bwMode="auto">
          <a:xfrm>
            <a:off x="914400" y="2057400"/>
            <a:ext cx="1257300" cy="4374756"/>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85000"/>
              </a:lnSpc>
              <a:spcBef>
                <a:spcPct val="35000"/>
              </a:spcBef>
              <a:spcAft>
                <a:spcPct val="0"/>
              </a:spcAft>
              <a:buClr>
                <a:schemeClr val="tx1"/>
              </a:buClr>
              <a:buSzTx/>
              <a:buFontTx/>
              <a:buNone/>
              <a:tabLst/>
            </a:pPr>
            <a:endParaRPr kumimoji="0" lang="en-US" sz="2000" b="0" i="0" u="none" strike="noStrike" cap="none" normalizeH="0" baseline="0" smtClean="0">
              <a:ln>
                <a:noFill/>
              </a:ln>
              <a:solidFill>
                <a:srgbClr val="333333"/>
              </a:solidFill>
              <a:effectLst/>
              <a:latin typeface="Arial Narrow" pitchFamily="34" charset="0"/>
            </a:endParaRPr>
          </a:p>
        </p:txBody>
      </p:sp>
      <p:sp>
        <p:nvSpPr>
          <p:cNvPr id="6" name="Rounded Rectangular Callout 5"/>
          <p:cNvSpPr/>
          <p:nvPr/>
        </p:nvSpPr>
        <p:spPr>
          <a:xfrm>
            <a:off x="2577152" y="5257800"/>
            <a:ext cx="2474912" cy="1008062"/>
          </a:xfrm>
          <a:prstGeom prst="wedgeRoundRectCallout">
            <a:avLst>
              <a:gd name="adj1" fmla="val -66598"/>
              <a:gd name="adj2" fmla="val 21556"/>
              <a:gd name="adj3" fmla="val 16667"/>
            </a:avLst>
          </a:prstGeom>
          <a:solidFill>
            <a:schemeClr val="bg1"/>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600" dirty="0" smtClean="0">
                <a:solidFill>
                  <a:srgbClr val="FF0000"/>
                </a:solidFill>
              </a:rPr>
              <a:t>Удобное оглавление</a:t>
            </a:r>
            <a:endParaRPr lang="ru-RU" sz="1600" dirty="0">
              <a:solidFill>
                <a:srgbClr val="FF0000"/>
              </a:solidFill>
            </a:endParaRPr>
          </a:p>
        </p:txBody>
      </p:sp>
      <p:sp>
        <p:nvSpPr>
          <p:cNvPr id="9" name="Title 1"/>
          <p:cNvSpPr txBox="1">
            <a:spLocks/>
          </p:cNvSpPr>
          <p:nvPr/>
        </p:nvSpPr>
        <p:spPr bwMode="auto">
          <a:xfrm>
            <a:off x="685800" y="463230"/>
            <a:ext cx="8382000" cy="762000"/>
          </a:xfrm>
          <a:prstGeom prst="rect">
            <a:avLst/>
          </a:prstGeom>
        </p:spPr>
        <p:txBody>
          <a:bodyPr vert="horz" lIns="91440" tIns="45720" rIns="91440" bIns="45720" rtlCol="0" anchor="ctr">
            <a:noAutofit/>
          </a:bodyPr>
          <a:lstStyle>
            <a:lvl1pPr defTabSz="457200">
              <a:spcBef>
                <a:spcPct val="0"/>
              </a:spcBef>
              <a:buNone/>
              <a:defRPr sz="2400" b="1" i="0">
                <a:solidFill>
                  <a:schemeClr val="accent1"/>
                </a:solidFill>
                <a:latin typeface="Arial Bold"/>
                <a:ea typeface="+mj-ea"/>
                <a:cs typeface="Arial Bold"/>
              </a:defRPr>
            </a:lvl1pPr>
          </a:lstStyle>
          <a:p>
            <a:r>
              <a:rPr lang="ru-RU" dirty="0"/>
              <a:t>Полное использование всех возможностей </a:t>
            </a:r>
            <a:r>
              <a:rPr lang="en-GB" dirty="0"/>
              <a:t>PDF</a:t>
            </a:r>
            <a:endParaRPr lang="en-US" dirty="0"/>
          </a:p>
        </p:txBody>
      </p:sp>
    </p:spTree>
    <p:extLst>
      <p:ext uri="{BB962C8B-B14F-4D97-AF65-F5344CB8AC3E}">
        <p14:creationId xmlns:p14="http://schemas.microsoft.com/office/powerpoint/2010/main" val="14708976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3400"/>
            <a:ext cx="7086600" cy="533400"/>
          </a:xfrm>
        </p:spPr>
        <p:txBody>
          <a:bodyPr/>
          <a:lstStyle/>
          <a:p>
            <a:r>
              <a:rPr lang="ru-RU" dirty="0">
                <a:solidFill>
                  <a:schemeClr val="accent1"/>
                </a:solidFill>
                <a:latin typeface="Arial Bold"/>
                <a:cs typeface="Arial Bold"/>
              </a:rPr>
              <a:t>Работа с изображениями</a:t>
            </a:r>
            <a:endParaRPr lang="en-US" dirty="0">
              <a:solidFill>
                <a:schemeClr val="accent1"/>
              </a:solidFill>
              <a:latin typeface="Arial Bold"/>
              <a:cs typeface="Arial Bold"/>
            </a:endParaRPr>
          </a:p>
        </p:txBody>
      </p:sp>
      <p:pic>
        <p:nvPicPr>
          <p:cNvPr id="5" name="Picture 4" descr="SD_TYPE_RGB.jpg"/>
          <p:cNvPicPr>
            <a:picLocks noChangeAspect="1"/>
          </p:cNvPicPr>
          <p:nvPr/>
        </p:nvPicPr>
        <p:blipFill>
          <a:blip r:embed="rId3" cstate="print"/>
          <a:stretch>
            <a:fillRect/>
          </a:stretch>
        </p:blipFill>
        <p:spPr>
          <a:xfrm>
            <a:off x="7338836" y="838200"/>
            <a:ext cx="1652764" cy="216000"/>
          </a:xfrm>
          <a:prstGeom prst="rect">
            <a:avLst/>
          </a:prstGeom>
        </p:spPr>
      </p:pic>
      <p:sp>
        <p:nvSpPr>
          <p:cNvPr id="6" name="Slide Number Placeholder 3"/>
          <p:cNvSpPr txBox="1">
            <a:spLocks/>
          </p:cNvSpPr>
          <p:nvPr/>
        </p:nvSpPr>
        <p:spPr>
          <a:xfrm>
            <a:off x="6553200" y="6096000"/>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rtl="0" fontAlgn="base">
              <a:spcBef>
                <a:spcPct val="0"/>
              </a:spcBef>
              <a:spcAft>
                <a:spcPct val="0"/>
              </a:spcAft>
              <a:defRPr sz="1200" kern="1200">
                <a:solidFill>
                  <a:srgbClr val="898989"/>
                </a:solidFill>
                <a:latin typeface="Calibri" pitchFamily="34"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C5C99C1-96E4-4976-B473-28DDBE1C5CF1}" type="slidenum">
              <a:rPr kumimoji="0" lang="en-US" sz="1200" b="0" i="0" u="none" strike="noStrike" kern="1200" cap="none" spc="0" normalizeH="0" baseline="0" noProof="0" smtClean="0">
                <a:ln>
                  <a:noFill/>
                </a:ln>
                <a:solidFill>
                  <a:srgbClr val="898989"/>
                </a:solidFill>
                <a:effectLst/>
                <a:uLnTx/>
                <a:uFillTx/>
                <a:latin typeface="Calibri"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sz="1200" b="0" i="0" u="none" strike="noStrike" kern="1200" cap="none" spc="0" normalizeH="0" baseline="0" noProof="0" dirty="0">
              <a:ln>
                <a:noFill/>
              </a:ln>
              <a:solidFill>
                <a:srgbClr val="898989"/>
              </a:solidFill>
              <a:effectLst/>
              <a:uLnTx/>
              <a:uFillTx/>
              <a:latin typeface="Calibri" pitchFamily="34" charset="0"/>
              <a:ea typeface="+mn-ea"/>
              <a:cs typeface="+mn-cs"/>
            </a:endParaRPr>
          </a:p>
        </p:txBody>
      </p:sp>
      <p:pic>
        <p:nvPicPr>
          <p:cNvPr id="7" name="Picture 1"/>
          <p:cNvPicPr>
            <a:picLocks noChangeAspect="1" noChangeArrowheads="1"/>
          </p:cNvPicPr>
          <p:nvPr/>
        </p:nvPicPr>
        <p:blipFill>
          <a:blip r:embed="rId4" cstate="print"/>
          <a:srcRect t="24210" r="44781" b="16256"/>
          <a:stretch>
            <a:fillRect/>
          </a:stretch>
        </p:blipFill>
        <p:spPr bwMode="auto">
          <a:xfrm>
            <a:off x="228600" y="1143000"/>
            <a:ext cx="5580112" cy="3760145"/>
          </a:xfrm>
          <a:prstGeom prst="rect">
            <a:avLst/>
          </a:prstGeom>
          <a:ln w="25400" cap="sq" cmpd="sng">
            <a:solidFill>
              <a:srgbClr val="008000"/>
            </a:solidFill>
            <a:prstDash val="solid"/>
            <a:miter lim="800000"/>
          </a:ln>
          <a:effectLst>
            <a:innerShdw blurRad="76200">
              <a:srgbClr val="000000"/>
            </a:innerShdw>
          </a:effectLst>
        </p:spPr>
      </p:pic>
      <p:pic>
        <p:nvPicPr>
          <p:cNvPr id="8" name="Picture 2"/>
          <p:cNvPicPr>
            <a:picLocks noChangeAspect="1" noChangeArrowheads="1"/>
          </p:cNvPicPr>
          <p:nvPr/>
        </p:nvPicPr>
        <p:blipFill>
          <a:blip r:embed="rId5" cstate="print"/>
          <a:srcRect l="18697" t="17870" r="6294" b="5000"/>
          <a:stretch>
            <a:fillRect/>
          </a:stretch>
        </p:blipFill>
        <p:spPr bwMode="auto">
          <a:xfrm>
            <a:off x="1272208" y="1717576"/>
            <a:ext cx="7704856" cy="4951717"/>
          </a:xfrm>
          <a:prstGeom prst="rect">
            <a:avLst/>
          </a:prstGeom>
          <a:ln w="25400" cap="sq" cmpd="sng">
            <a:solidFill>
              <a:srgbClr val="008000"/>
            </a:solidFill>
            <a:prstDash val="solid"/>
            <a:miter lim="800000"/>
          </a:ln>
          <a:effectLst>
            <a:innerShdw blurRad="76200">
              <a:srgbClr val="000000"/>
            </a:innerShdw>
          </a:effectLst>
        </p:spPr>
      </p:pic>
    </p:spTree>
    <p:extLst>
      <p:ext uri="{BB962C8B-B14F-4D97-AF65-F5344CB8AC3E}">
        <p14:creationId xmlns:p14="http://schemas.microsoft.com/office/powerpoint/2010/main" val="15734712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4" name="Straight Connector 93"/>
          <p:cNvCxnSpPr/>
          <p:nvPr/>
        </p:nvCxnSpPr>
        <p:spPr bwMode="auto">
          <a:xfrm>
            <a:off x="1854200" y="1798539"/>
            <a:ext cx="2197100" cy="6350"/>
          </a:xfrm>
          <a:prstGeom prst="line">
            <a:avLst/>
          </a:prstGeom>
          <a:ln w="25400" cap="flat" cmpd="sng" algn="ctr">
            <a:solidFill>
              <a:schemeClr val="accent2">
                <a:shade val="95000"/>
                <a:satMod val="105000"/>
              </a:schemeClr>
            </a:solidFill>
            <a:prstDash val="solid"/>
            <a:round/>
            <a:headEnd type="none" w="med" len="med"/>
            <a:tailEnd type="none" w="med" len="med"/>
          </a:ln>
        </p:spPr>
        <p:style>
          <a:lnRef idx="1">
            <a:schemeClr val="accent2"/>
          </a:lnRef>
          <a:fillRef idx="0">
            <a:schemeClr val="accent2"/>
          </a:fillRef>
          <a:effectRef idx="0">
            <a:schemeClr val="accent2"/>
          </a:effectRef>
          <a:fontRef idx="minor">
            <a:schemeClr val="tx1"/>
          </a:fontRef>
        </p:style>
      </p:cxnSp>
      <p:sp>
        <p:nvSpPr>
          <p:cNvPr id="99" name="Rectangle 98"/>
          <p:cNvSpPr/>
          <p:nvPr/>
        </p:nvSpPr>
        <p:spPr bwMode="auto">
          <a:xfrm>
            <a:off x="596900" y="1993801"/>
            <a:ext cx="4648200" cy="4400550"/>
          </a:xfrm>
          <a:prstGeom prst="rect">
            <a:avLst/>
          </a:prstGeom>
          <a:solidFill>
            <a:schemeClr val="bg2">
              <a:lumMod val="85000"/>
            </a:schemeClr>
          </a:solidFill>
          <a:ln w="9525" cap="flat" cmpd="sng" algn="ctr">
            <a:noFill/>
            <a:prstDash val="solid"/>
            <a:round/>
            <a:headEnd type="none" w="med" len="med"/>
            <a:tailEnd type="none" w="med" len="med"/>
          </a:ln>
          <a:effectLst/>
        </p:spPr>
        <p:txBody>
          <a:bodyPr/>
          <a:lstStyle/>
          <a:p>
            <a:endParaRPr lang="en-US" sz="1800">
              <a:latin typeface="Arial" charset="0"/>
              <a:cs typeface="Arial" charset="0"/>
            </a:endParaRPr>
          </a:p>
        </p:txBody>
      </p:sp>
      <p:sp>
        <p:nvSpPr>
          <p:cNvPr id="159748" name="Title 3"/>
          <p:cNvSpPr>
            <a:spLocks noGrp="1"/>
          </p:cNvSpPr>
          <p:nvPr>
            <p:ph type="title"/>
          </p:nvPr>
        </p:nvSpPr>
        <p:spPr>
          <a:xfrm>
            <a:off x="190079" y="559148"/>
            <a:ext cx="8846417" cy="709612"/>
          </a:xfrm>
        </p:spPr>
        <p:txBody>
          <a:bodyPr>
            <a:noAutofit/>
          </a:bodyPr>
          <a:lstStyle/>
          <a:p>
            <a:r>
              <a:rPr lang="ru-RU" sz="2600" dirty="0" smtClean="0"/>
              <a:t>Чтение научной литературы способствует созданию нового знания</a:t>
            </a:r>
            <a:endParaRPr lang="en-US" sz="2600" dirty="0"/>
          </a:p>
        </p:txBody>
      </p:sp>
      <p:cxnSp>
        <p:nvCxnSpPr>
          <p:cNvPr id="159749" name="Straight Connector 12"/>
          <p:cNvCxnSpPr>
            <a:cxnSpLocks noChangeShapeType="1"/>
          </p:cNvCxnSpPr>
          <p:nvPr>
            <p:custDataLst>
              <p:tags r:id="rId1"/>
            </p:custDataLst>
          </p:nvPr>
        </p:nvCxnSpPr>
        <p:spPr bwMode="gray">
          <a:xfrm>
            <a:off x="2954338" y="1922364"/>
            <a:ext cx="0" cy="2268537"/>
          </a:xfrm>
          <a:prstGeom prst="line">
            <a:avLst/>
          </a:prstGeom>
          <a:noFill/>
          <a:ln w="38100">
            <a:solidFill>
              <a:schemeClr val="bg1"/>
            </a:solidFill>
            <a:round/>
            <a:headEnd/>
            <a:tailEnd/>
          </a:ln>
        </p:spPr>
      </p:cxnSp>
      <p:cxnSp>
        <p:nvCxnSpPr>
          <p:cNvPr id="159750" name="Straight Connector 14"/>
          <p:cNvCxnSpPr>
            <a:cxnSpLocks noChangeShapeType="1"/>
          </p:cNvCxnSpPr>
          <p:nvPr>
            <p:custDataLst>
              <p:tags r:id="rId2"/>
            </p:custDataLst>
          </p:nvPr>
        </p:nvCxnSpPr>
        <p:spPr bwMode="gray">
          <a:xfrm>
            <a:off x="2862263" y="4248051"/>
            <a:ext cx="2447925" cy="2165350"/>
          </a:xfrm>
          <a:prstGeom prst="line">
            <a:avLst/>
          </a:prstGeom>
          <a:noFill/>
          <a:ln w="38100">
            <a:solidFill>
              <a:schemeClr val="bg1"/>
            </a:solidFill>
            <a:round/>
            <a:headEnd/>
            <a:tailEnd/>
          </a:ln>
        </p:spPr>
      </p:cxnSp>
      <p:cxnSp>
        <p:nvCxnSpPr>
          <p:cNvPr id="159751" name="Straight Connector 17"/>
          <p:cNvCxnSpPr>
            <a:cxnSpLocks noChangeShapeType="1"/>
          </p:cNvCxnSpPr>
          <p:nvPr>
            <p:custDataLst>
              <p:tags r:id="rId3"/>
            </p:custDataLst>
          </p:nvPr>
        </p:nvCxnSpPr>
        <p:spPr bwMode="gray">
          <a:xfrm flipH="1">
            <a:off x="508000" y="4198839"/>
            <a:ext cx="2481263" cy="2219325"/>
          </a:xfrm>
          <a:prstGeom prst="line">
            <a:avLst/>
          </a:prstGeom>
          <a:noFill/>
          <a:ln w="38100">
            <a:solidFill>
              <a:schemeClr val="bg1"/>
            </a:solidFill>
            <a:round/>
            <a:headEnd/>
            <a:tailEnd/>
          </a:ln>
        </p:spPr>
      </p:cxnSp>
      <p:sp>
        <p:nvSpPr>
          <p:cNvPr id="159752" name="TextBox 6"/>
          <p:cNvSpPr txBox="1">
            <a:spLocks noChangeArrowheads="1"/>
          </p:cNvSpPr>
          <p:nvPr>
            <p:custDataLst>
              <p:tags r:id="rId4"/>
            </p:custDataLst>
          </p:nvPr>
        </p:nvSpPr>
        <p:spPr bwMode="gray">
          <a:xfrm rot="-5400000">
            <a:off x="-672402" y="4027310"/>
            <a:ext cx="2133789" cy="246221"/>
          </a:xfrm>
          <a:prstGeom prst="rect">
            <a:avLst/>
          </a:prstGeom>
          <a:noFill/>
          <a:ln w="9525">
            <a:noFill/>
            <a:miter lim="800000"/>
            <a:headEnd/>
            <a:tailEnd/>
          </a:ln>
        </p:spPr>
        <p:txBody>
          <a:bodyPr wrap="none" lIns="0" tIns="0" rIns="0" bIns="0">
            <a:spAutoFit/>
          </a:bodyPr>
          <a:lstStyle/>
          <a:p>
            <a:r>
              <a:rPr lang="ru-RU" sz="1600" b="1" dirty="0" smtClean="0">
                <a:solidFill>
                  <a:srgbClr val="404040"/>
                </a:solidFill>
                <a:latin typeface="Arial Rounded MT Bold" charset="0"/>
              </a:rPr>
              <a:t>Скачивания </a:t>
            </a:r>
            <a:r>
              <a:rPr lang="en-US" sz="1600" dirty="0" smtClean="0">
                <a:solidFill>
                  <a:srgbClr val="404040"/>
                </a:solidFill>
                <a:latin typeface="Arial Rounded MT Bold" charset="0"/>
              </a:rPr>
              <a:t>/ </a:t>
            </a:r>
            <a:r>
              <a:rPr lang="ru-RU" sz="1600" b="1" dirty="0">
                <a:solidFill>
                  <a:srgbClr val="404040"/>
                </a:solidFill>
                <a:latin typeface="Arial Rounded MT Bold" charset="0"/>
              </a:rPr>
              <a:t>с</a:t>
            </a:r>
            <a:r>
              <a:rPr lang="ru-RU" sz="1600" b="1" dirty="0" smtClean="0">
                <a:solidFill>
                  <a:srgbClr val="404040"/>
                </a:solidFill>
                <a:latin typeface="Arial Rounded MT Bold" charset="0"/>
              </a:rPr>
              <a:t>сылки</a:t>
            </a:r>
            <a:endParaRPr lang="en-US" sz="1600" b="1" dirty="0">
              <a:solidFill>
                <a:srgbClr val="404040"/>
              </a:solidFill>
              <a:latin typeface="Arial Rounded MT Bold" charset="0"/>
            </a:endParaRPr>
          </a:p>
        </p:txBody>
      </p:sp>
      <p:sp>
        <p:nvSpPr>
          <p:cNvPr id="159753" name="Oval 22"/>
          <p:cNvSpPr>
            <a:spLocks noChangeArrowheads="1"/>
          </p:cNvSpPr>
          <p:nvPr>
            <p:custDataLst>
              <p:tags r:id="rId5"/>
            </p:custDataLst>
          </p:nvPr>
        </p:nvSpPr>
        <p:spPr bwMode="gray">
          <a:xfrm>
            <a:off x="484188" y="1642964"/>
            <a:ext cx="1246187" cy="749300"/>
          </a:xfrm>
          <a:prstGeom prst="ellipse">
            <a:avLst/>
          </a:prstGeom>
          <a:solidFill>
            <a:schemeClr val="bg2"/>
          </a:solidFill>
          <a:ln w="9525">
            <a:noFill/>
            <a:round/>
            <a:headEnd/>
            <a:tailEnd/>
          </a:ln>
        </p:spPr>
        <p:txBody>
          <a:bodyPr lIns="0" tIns="0" rIns="0" bIns="0" anchor="ctr"/>
          <a:lstStyle/>
          <a:p>
            <a:pPr algn="ctr"/>
            <a:r>
              <a:rPr lang="ru-RU" sz="1400" b="1" dirty="0" smtClean="0">
                <a:solidFill>
                  <a:srgbClr val="404040"/>
                </a:solidFill>
                <a:latin typeface="Arial Rounded MT Bold" charset="0"/>
              </a:rPr>
              <a:t>Вход</a:t>
            </a:r>
            <a:endParaRPr lang="en-US" sz="1400" b="1" dirty="0">
              <a:solidFill>
                <a:srgbClr val="404040"/>
              </a:solidFill>
              <a:latin typeface="Arial Rounded MT Bold" charset="0"/>
            </a:endParaRPr>
          </a:p>
          <a:p>
            <a:pPr algn="ctr"/>
            <a:r>
              <a:rPr lang="ru-RU" sz="1400" b="1" dirty="0">
                <a:solidFill>
                  <a:srgbClr val="404040"/>
                </a:solidFill>
                <a:latin typeface="Arial Rounded MT Bold" charset="0"/>
              </a:rPr>
              <a:t>(</a:t>
            </a:r>
            <a:r>
              <a:rPr lang="ru-RU" sz="1400" b="1" dirty="0" smtClean="0">
                <a:solidFill>
                  <a:srgbClr val="404040"/>
                </a:solidFill>
                <a:latin typeface="Arial Rounded MT Bold" charset="0"/>
              </a:rPr>
              <a:t>Скачивания)</a:t>
            </a:r>
            <a:endParaRPr lang="en-US" sz="1400" b="1" dirty="0">
              <a:solidFill>
                <a:srgbClr val="404040"/>
              </a:solidFill>
              <a:latin typeface="Arial Rounded MT Bold" charset="0"/>
            </a:endParaRPr>
          </a:p>
        </p:txBody>
      </p:sp>
      <p:sp>
        <p:nvSpPr>
          <p:cNvPr id="159754" name="TextBox 67"/>
          <p:cNvSpPr txBox="1">
            <a:spLocks noChangeArrowheads="1"/>
          </p:cNvSpPr>
          <p:nvPr/>
        </p:nvSpPr>
        <p:spPr bwMode="auto">
          <a:xfrm>
            <a:off x="-2616200" y="63500"/>
            <a:ext cx="184150" cy="400050"/>
          </a:xfrm>
          <a:prstGeom prst="rect">
            <a:avLst/>
          </a:prstGeom>
          <a:noFill/>
          <a:ln w="9525">
            <a:noFill/>
            <a:miter lim="800000"/>
            <a:headEnd/>
            <a:tailEnd/>
          </a:ln>
        </p:spPr>
        <p:txBody>
          <a:bodyPr wrap="none">
            <a:spAutoFit/>
          </a:bodyPr>
          <a:lstStyle/>
          <a:p>
            <a:endParaRPr lang="en-US"/>
          </a:p>
        </p:txBody>
      </p:sp>
      <p:sp>
        <p:nvSpPr>
          <p:cNvPr id="93" name="Rectangle 92"/>
          <p:cNvSpPr>
            <a:spLocks/>
          </p:cNvSpPr>
          <p:nvPr>
            <p:custDataLst>
              <p:tags r:id="rId6"/>
            </p:custDataLst>
          </p:nvPr>
        </p:nvSpPr>
        <p:spPr bwMode="gray">
          <a:xfrm>
            <a:off x="2514600" y="1412776"/>
            <a:ext cx="901700" cy="373063"/>
          </a:xfrm>
          <a:prstGeom prst="rect">
            <a:avLst/>
          </a:prstGeom>
          <a:noFill/>
          <a:ln w="9525">
            <a:noFill/>
            <a:miter lim="800000"/>
            <a:headEnd/>
            <a:tailEnd/>
          </a:ln>
          <a:effectLst/>
        </p:spPr>
        <p:txBody>
          <a:bodyPr lIns="72000" tIns="72000" rIns="72000" bIns="72000" anchor="ctr"/>
          <a:lstStyle/>
          <a:p>
            <a:pPr marL="287338" indent="-287338" fontAlgn="auto">
              <a:spcBef>
                <a:spcPct val="50000"/>
              </a:spcBef>
              <a:spcAft>
                <a:spcPts val="0"/>
              </a:spcAft>
              <a:buClr>
                <a:srgbClr val="D85700"/>
              </a:buClr>
              <a:buSzPct val="75000"/>
              <a:tabLst>
                <a:tab pos="381000" algn="l"/>
                <a:tab pos="666750" algn="l"/>
              </a:tabLst>
              <a:defRPr/>
            </a:pPr>
            <a:r>
              <a:rPr lang="ru-RU" altLang="en-US" sz="1400" b="1" kern="0" dirty="0" smtClean="0">
                <a:solidFill>
                  <a:srgbClr val="404040"/>
                </a:solidFill>
                <a:latin typeface="Arial Rounded MT Bold"/>
                <a:ea typeface="+mn-ea"/>
                <a:cs typeface="Arial Rounded MT Bold"/>
              </a:rPr>
              <a:t>Процесс</a:t>
            </a:r>
            <a:endParaRPr lang="en-US" altLang="en-US" sz="1400" b="1" kern="0" dirty="0">
              <a:solidFill>
                <a:srgbClr val="404040"/>
              </a:solidFill>
              <a:latin typeface="Arial Rounded MT Bold"/>
              <a:ea typeface="+mn-ea"/>
              <a:cs typeface="Arial Rounded MT Bold"/>
            </a:endParaRPr>
          </a:p>
        </p:txBody>
      </p:sp>
      <p:grpSp>
        <p:nvGrpSpPr>
          <p:cNvPr id="2" name="Group 148"/>
          <p:cNvGrpSpPr>
            <a:grpSpLocks/>
          </p:cNvGrpSpPr>
          <p:nvPr/>
        </p:nvGrpSpPr>
        <p:grpSpPr bwMode="auto">
          <a:xfrm>
            <a:off x="5829300" y="1412776"/>
            <a:ext cx="3073400" cy="4968875"/>
            <a:chOff x="5829298" y="1051393"/>
            <a:chExt cx="3073402" cy="4968408"/>
          </a:xfrm>
        </p:grpSpPr>
        <p:sp>
          <p:nvSpPr>
            <p:cNvPr id="95" name="Rectangle 94"/>
            <p:cNvSpPr>
              <a:spLocks/>
            </p:cNvSpPr>
            <p:nvPr>
              <p:custDataLst>
                <p:tags r:id="rId20"/>
              </p:custDataLst>
            </p:nvPr>
          </p:nvSpPr>
          <p:spPr bwMode="gray">
            <a:xfrm>
              <a:off x="6516214" y="1051393"/>
              <a:ext cx="2301876" cy="371440"/>
            </a:xfrm>
            <a:prstGeom prst="rect">
              <a:avLst/>
            </a:prstGeom>
            <a:noFill/>
            <a:ln w="9525">
              <a:noFill/>
              <a:miter lim="800000"/>
              <a:headEnd/>
              <a:tailEnd/>
            </a:ln>
            <a:effectLst/>
          </p:spPr>
          <p:txBody>
            <a:bodyPr lIns="72000" tIns="72000" rIns="72000" bIns="72000" anchor="ctr"/>
            <a:lstStyle/>
            <a:p>
              <a:pPr marL="287338" indent="-287338" algn="ctr" fontAlgn="auto">
                <a:spcBef>
                  <a:spcPct val="50000"/>
                </a:spcBef>
                <a:spcAft>
                  <a:spcPts val="0"/>
                </a:spcAft>
                <a:buClr>
                  <a:srgbClr val="D85700"/>
                </a:buClr>
                <a:buSzPct val="75000"/>
                <a:tabLst>
                  <a:tab pos="381000" algn="l"/>
                  <a:tab pos="666750" algn="l"/>
                </a:tabLst>
                <a:defRPr/>
              </a:pPr>
              <a:r>
                <a:rPr lang="ru-RU" altLang="en-US" sz="1400" b="1" kern="0" dirty="0" smtClean="0">
                  <a:solidFill>
                    <a:srgbClr val="404040"/>
                  </a:solidFill>
                  <a:latin typeface="Arial Rounded MT Bold"/>
                  <a:ea typeface="+mn-ea"/>
                  <a:cs typeface="Arial Rounded MT Bold"/>
                </a:rPr>
                <a:t>Результаты</a:t>
              </a:r>
              <a:endParaRPr lang="en-US" altLang="en-US" sz="1400" b="1" kern="0" dirty="0">
                <a:solidFill>
                  <a:srgbClr val="404040"/>
                </a:solidFill>
                <a:latin typeface="Arial Rounded MT Bold"/>
                <a:ea typeface="+mn-ea"/>
                <a:cs typeface="Arial Rounded MT Bold"/>
              </a:endParaRPr>
            </a:p>
          </p:txBody>
        </p:sp>
        <p:cxnSp>
          <p:nvCxnSpPr>
            <p:cNvPr id="96" name="Straight Connector 95"/>
            <p:cNvCxnSpPr/>
            <p:nvPr/>
          </p:nvCxnSpPr>
          <p:spPr bwMode="auto">
            <a:xfrm>
              <a:off x="6413498" y="1435532"/>
              <a:ext cx="2251076" cy="1588"/>
            </a:xfrm>
            <a:prstGeom prst="line">
              <a:avLst/>
            </a:prstGeom>
            <a:ln w="25400" cap="flat" cmpd="sng" algn="ctr">
              <a:solidFill>
                <a:schemeClr val="accent2">
                  <a:shade val="95000"/>
                  <a:satMod val="105000"/>
                </a:schemeClr>
              </a:solidFill>
              <a:prstDash val="solid"/>
              <a:round/>
              <a:headEnd type="none" w="med" len="med"/>
              <a:tailEnd type="none" w="med" len="med"/>
            </a:ln>
          </p:spPr>
          <p:style>
            <a:lnRef idx="1">
              <a:schemeClr val="accent2"/>
            </a:lnRef>
            <a:fillRef idx="0">
              <a:schemeClr val="accent2"/>
            </a:fillRef>
            <a:effectRef idx="0">
              <a:schemeClr val="accent2"/>
            </a:effectRef>
            <a:fontRef idx="minor">
              <a:schemeClr val="tx1"/>
            </a:fontRef>
          </p:style>
        </p:cxnSp>
        <p:sp>
          <p:nvSpPr>
            <p:cNvPr id="159779" name="Isosceles Triangle 100"/>
            <p:cNvSpPr>
              <a:spLocks noChangeArrowheads="1"/>
            </p:cNvSpPr>
            <p:nvPr>
              <p:custDataLst>
                <p:tags r:id="rId21"/>
              </p:custDataLst>
            </p:nvPr>
          </p:nvSpPr>
          <p:spPr bwMode="gray">
            <a:xfrm rot="5400000">
              <a:off x="3792743" y="3649870"/>
              <a:ext cx="4406486" cy="333375"/>
            </a:xfrm>
            <a:prstGeom prst="triangle">
              <a:avLst>
                <a:gd name="adj" fmla="val 49264"/>
              </a:avLst>
            </a:prstGeom>
            <a:solidFill>
              <a:srgbClr val="FFD400"/>
            </a:solidFill>
            <a:ln w="9525" algn="ctr">
              <a:noFill/>
              <a:round/>
              <a:headEnd/>
              <a:tailEnd/>
            </a:ln>
          </p:spPr>
          <p:txBody>
            <a:bodyPr wrap="none" anchor="ctr"/>
            <a:lstStyle/>
            <a:p>
              <a:pPr algn="ctr" eaLnBrk="0" hangingPunct="0"/>
              <a:endParaRPr lang="en-US" sz="2400">
                <a:solidFill>
                  <a:srgbClr val="404040"/>
                </a:solidFill>
                <a:latin typeface="Arial Rounded MT Bold" charset="0"/>
              </a:endParaRPr>
            </a:p>
          </p:txBody>
        </p:sp>
        <p:sp>
          <p:nvSpPr>
            <p:cNvPr id="159780" name="Text Placeholder 2"/>
            <p:cNvSpPr txBox="1">
              <a:spLocks/>
            </p:cNvSpPr>
            <p:nvPr/>
          </p:nvSpPr>
          <p:spPr bwMode="auto">
            <a:xfrm>
              <a:off x="6432747" y="1123394"/>
              <a:ext cx="2469953" cy="4375723"/>
            </a:xfrm>
            <a:prstGeom prst="rect">
              <a:avLst/>
            </a:prstGeom>
            <a:noFill/>
            <a:ln w="9525">
              <a:noFill/>
              <a:miter lim="800000"/>
              <a:headEnd/>
              <a:tailEnd/>
            </a:ln>
          </p:spPr>
          <p:txBody>
            <a:bodyPr anchor="ctr"/>
            <a:lstStyle/>
            <a:p>
              <a:pPr marL="180975" indent="-180975" eaLnBrk="0" hangingPunct="0">
                <a:spcBef>
                  <a:spcPct val="50000"/>
                </a:spcBef>
                <a:buClr>
                  <a:schemeClr val="accent1"/>
                </a:buClr>
                <a:buFont typeface="Wingdings" charset="2"/>
                <a:buChar char="§"/>
              </a:pPr>
              <a:r>
                <a:rPr lang="ru-RU" sz="2400" dirty="0" smtClean="0">
                  <a:solidFill>
                    <a:srgbClr val="404040"/>
                  </a:solidFill>
                  <a:latin typeface="Arial Rounded MT Bold" charset="0"/>
                </a:rPr>
                <a:t>Качество науки</a:t>
              </a:r>
              <a:endParaRPr lang="en-US" sz="2400" dirty="0">
                <a:solidFill>
                  <a:srgbClr val="404040"/>
                </a:solidFill>
                <a:latin typeface="Arial Rounded MT Bold" charset="0"/>
              </a:endParaRPr>
            </a:p>
            <a:p>
              <a:pPr marL="180975" indent="-180975" eaLnBrk="0" hangingPunct="0">
                <a:spcBef>
                  <a:spcPct val="50000"/>
                </a:spcBef>
                <a:buClr>
                  <a:schemeClr val="accent1"/>
                </a:buClr>
                <a:buFont typeface="Wingdings" charset="2"/>
                <a:buChar char="§"/>
              </a:pPr>
              <a:r>
                <a:rPr lang="ru-RU" sz="2400" dirty="0" err="1" smtClean="0">
                  <a:solidFill>
                    <a:srgbClr val="404040"/>
                  </a:solidFill>
                  <a:latin typeface="Arial Rounded MT Bold" charset="0"/>
                </a:rPr>
                <a:t>Финансиро-вание</a:t>
              </a:r>
              <a:endParaRPr lang="en-US" sz="2400" dirty="0">
                <a:solidFill>
                  <a:srgbClr val="404040"/>
                </a:solidFill>
                <a:latin typeface="Arial Rounded MT Bold" charset="0"/>
              </a:endParaRPr>
            </a:p>
            <a:p>
              <a:pPr marL="180975" indent="-180975" eaLnBrk="0" hangingPunct="0">
                <a:spcBef>
                  <a:spcPct val="50000"/>
                </a:spcBef>
                <a:buClr>
                  <a:schemeClr val="accent1"/>
                </a:buClr>
                <a:buFont typeface="Wingdings" charset="2"/>
                <a:buChar char="§"/>
              </a:pPr>
              <a:r>
                <a:rPr lang="ru-RU" sz="2400" dirty="0" smtClean="0">
                  <a:solidFill>
                    <a:srgbClr val="404040"/>
                  </a:solidFill>
                  <a:latin typeface="Arial Rounded MT Bold" charset="0"/>
                </a:rPr>
                <a:t>Качество образования</a:t>
              </a:r>
              <a:endParaRPr lang="en-US" sz="2400" dirty="0">
                <a:solidFill>
                  <a:srgbClr val="404040"/>
                </a:solidFill>
                <a:latin typeface="Arial Rounded MT Bold" charset="0"/>
              </a:endParaRPr>
            </a:p>
            <a:p>
              <a:pPr marL="180975" indent="-180975" eaLnBrk="0" hangingPunct="0">
                <a:spcBef>
                  <a:spcPct val="50000"/>
                </a:spcBef>
                <a:buClr>
                  <a:schemeClr val="accent1"/>
                </a:buClr>
                <a:buFont typeface="Wingdings" charset="2"/>
                <a:buChar char="§"/>
              </a:pPr>
              <a:r>
                <a:rPr lang="ru-RU" sz="2400" dirty="0" smtClean="0">
                  <a:solidFill>
                    <a:srgbClr val="404040"/>
                  </a:solidFill>
                  <a:latin typeface="Arial Rounded MT Bold" charset="0"/>
                </a:rPr>
                <a:t>Инновации</a:t>
              </a:r>
              <a:endParaRPr lang="en-US" sz="2400" dirty="0">
                <a:solidFill>
                  <a:srgbClr val="404040"/>
                </a:solidFill>
                <a:latin typeface="Arial Rounded MT Bold" charset="0"/>
              </a:endParaRPr>
            </a:p>
          </p:txBody>
        </p:sp>
      </p:grpSp>
      <p:grpSp>
        <p:nvGrpSpPr>
          <p:cNvPr id="3" name="Group 128"/>
          <p:cNvGrpSpPr>
            <a:grpSpLocks/>
          </p:cNvGrpSpPr>
          <p:nvPr/>
        </p:nvGrpSpPr>
        <p:grpSpPr bwMode="auto">
          <a:xfrm>
            <a:off x="2152650" y="3079651"/>
            <a:ext cx="1573213" cy="2078038"/>
            <a:chOff x="1409700" y="4453458"/>
            <a:chExt cx="1636774" cy="2163242"/>
          </a:xfrm>
        </p:grpSpPr>
        <p:pic>
          <p:nvPicPr>
            <p:cNvPr id="159775" name="Picture 126"/>
            <p:cNvPicPr>
              <a:picLocks noChangeAspect="1"/>
            </p:cNvPicPr>
            <p:nvPr/>
          </p:nvPicPr>
          <p:blipFill>
            <a:blip r:embed="rId24" cstate="email">
              <a:extLst>
                <a:ext uri="{28A0092B-C50C-407E-A947-70E740481C1C}">
                  <a14:useLocalDpi xmlns:a14="http://schemas.microsoft.com/office/drawing/2010/main"/>
                </a:ext>
              </a:extLst>
            </a:blip>
            <a:srcRect/>
            <a:stretch>
              <a:fillRect/>
            </a:stretch>
          </p:blipFill>
          <p:spPr bwMode="auto">
            <a:xfrm>
              <a:off x="1409700" y="4453458"/>
              <a:ext cx="1636774" cy="1090092"/>
            </a:xfrm>
            <a:prstGeom prst="rect">
              <a:avLst/>
            </a:prstGeom>
            <a:noFill/>
            <a:ln w="9525">
              <a:noFill/>
              <a:miter lim="800000"/>
              <a:headEnd/>
              <a:tailEnd/>
            </a:ln>
          </p:spPr>
        </p:pic>
        <p:pic>
          <p:nvPicPr>
            <p:cNvPr id="159776" name="Picture 127"/>
            <p:cNvPicPr>
              <a:picLocks noChangeAspect="1"/>
            </p:cNvPicPr>
            <p:nvPr/>
          </p:nvPicPr>
          <p:blipFill>
            <a:blip r:embed="rId25" cstate="email">
              <a:extLst>
                <a:ext uri="{28A0092B-C50C-407E-A947-70E740481C1C}">
                  <a14:useLocalDpi xmlns:a14="http://schemas.microsoft.com/office/drawing/2010/main"/>
                </a:ext>
              </a:extLst>
            </a:blip>
            <a:srcRect/>
            <a:stretch>
              <a:fillRect/>
            </a:stretch>
          </p:blipFill>
          <p:spPr bwMode="auto">
            <a:xfrm>
              <a:off x="1422400" y="5465558"/>
              <a:ext cx="1612900" cy="1151142"/>
            </a:xfrm>
            <a:prstGeom prst="rect">
              <a:avLst/>
            </a:prstGeom>
            <a:noFill/>
            <a:ln w="9525">
              <a:noFill/>
              <a:miter lim="800000"/>
              <a:headEnd/>
              <a:tailEnd/>
            </a:ln>
          </p:spPr>
        </p:pic>
      </p:grpSp>
      <p:pic>
        <p:nvPicPr>
          <p:cNvPr id="159759" name="Diagram 5"/>
          <p:cNvPicPr>
            <a:picLocks noChangeArrowheads="1"/>
          </p:cNvPicPr>
          <p:nvPr/>
        </p:nvPicPr>
        <p:blipFill>
          <a:blip r:embed="rId26" cstate="email">
            <a:extLst>
              <a:ext uri="{28A0092B-C50C-407E-A947-70E740481C1C}">
                <a14:useLocalDpi xmlns:a14="http://schemas.microsoft.com/office/drawing/2010/main"/>
              </a:ext>
            </a:extLst>
          </a:blip>
          <a:srcRect/>
          <a:stretch>
            <a:fillRect/>
          </a:stretch>
        </p:blipFill>
        <p:spPr bwMode="gray">
          <a:xfrm>
            <a:off x="2349500" y="2276872"/>
            <a:ext cx="1130300" cy="592137"/>
          </a:xfrm>
          <a:prstGeom prst="rect">
            <a:avLst/>
          </a:prstGeom>
          <a:noFill/>
          <a:ln w="9525">
            <a:noFill/>
            <a:miter lim="800000"/>
            <a:headEnd/>
            <a:tailEnd/>
          </a:ln>
        </p:spPr>
      </p:pic>
      <p:pic>
        <p:nvPicPr>
          <p:cNvPr id="159760" name="Diagram 5"/>
          <p:cNvPicPr>
            <a:picLocks noChangeArrowheads="1"/>
          </p:cNvPicPr>
          <p:nvPr>
            <p:custDataLst>
              <p:tags r:id="rId7"/>
            </p:custDataLst>
          </p:nvPr>
        </p:nvPicPr>
        <p:blipFill>
          <a:blip r:embed="rId27" cstate="email">
            <a:extLst>
              <a:ext uri="{28A0092B-C50C-407E-A947-70E740481C1C}">
                <a14:useLocalDpi xmlns:a14="http://schemas.microsoft.com/office/drawing/2010/main"/>
              </a:ext>
            </a:extLst>
          </a:blip>
          <a:srcRect/>
          <a:stretch>
            <a:fillRect/>
          </a:stretch>
        </p:blipFill>
        <p:spPr bwMode="gray">
          <a:xfrm>
            <a:off x="989013" y="2965351"/>
            <a:ext cx="1030287" cy="1244600"/>
          </a:xfrm>
          <a:prstGeom prst="rect">
            <a:avLst/>
          </a:prstGeom>
          <a:noFill/>
          <a:ln w="9525">
            <a:noFill/>
            <a:miter lim="800000"/>
            <a:headEnd/>
            <a:tailEnd/>
          </a:ln>
        </p:spPr>
      </p:pic>
      <p:sp>
        <p:nvSpPr>
          <p:cNvPr id="141" name="Rectangle 140"/>
          <p:cNvSpPr>
            <a:spLocks/>
          </p:cNvSpPr>
          <p:nvPr>
            <p:custDataLst>
              <p:tags r:id="rId8"/>
            </p:custDataLst>
          </p:nvPr>
        </p:nvSpPr>
        <p:spPr bwMode="gray">
          <a:xfrm>
            <a:off x="1320800" y="2517676"/>
            <a:ext cx="901700" cy="373063"/>
          </a:xfrm>
          <a:prstGeom prst="rect">
            <a:avLst/>
          </a:prstGeom>
          <a:noFill/>
          <a:ln w="9525">
            <a:noFill/>
            <a:miter lim="800000"/>
            <a:headEnd/>
            <a:tailEnd/>
          </a:ln>
          <a:effectLst/>
        </p:spPr>
        <p:txBody>
          <a:bodyPr lIns="72000" tIns="72000" rIns="72000" bIns="72000" anchor="ctr"/>
          <a:lstStyle/>
          <a:p>
            <a:pPr marL="287338" indent="-287338" algn="r" fontAlgn="auto">
              <a:spcBef>
                <a:spcPct val="50000"/>
              </a:spcBef>
              <a:spcAft>
                <a:spcPts val="0"/>
              </a:spcAft>
              <a:buClr>
                <a:srgbClr val="D85700"/>
              </a:buClr>
              <a:buSzPct val="75000"/>
              <a:tabLst>
                <a:tab pos="381000" algn="l"/>
                <a:tab pos="666750" algn="l"/>
              </a:tabLst>
              <a:defRPr/>
            </a:pPr>
            <a:r>
              <a:rPr lang="ru-RU" altLang="en-US" sz="1600" b="1" kern="0" dirty="0" smtClean="0">
                <a:solidFill>
                  <a:srgbClr val="404040"/>
                </a:solidFill>
                <a:latin typeface="Arial Rounded MT Bold"/>
                <a:ea typeface="+mn-ea"/>
                <a:cs typeface="Arial Rounded MT Bold"/>
              </a:rPr>
              <a:t>Чтение</a:t>
            </a:r>
            <a:endParaRPr lang="en-US" altLang="en-US" sz="1600" b="1" kern="0" dirty="0">
              <a:solidFill>
                <a:srgbClr val="404040"/>
              </a:solidFill>
              <a:latin typeface="Arial Rounded MT Bold"/>
              <a:ea typeface="+mn-ea"/>
              <a:cs typeface="Arial Rounded MT Bold"/>
            </a:endParaRPr>
          </a:p>
        </p:txBody>
      </p:sp>
      <p:sp>
        <p:nvSpPr>
          <p:cNvPr id="142" name="Rectangle 141"/>
          <p:cNvSpPr>
            <a:spLocks/>
          </p:cNvSpPr>
          <p:nvPr>
            <p:custDataLst>
              <p:tags r:id="rId9"/>
            </p:custDataLst>
          </p:nvPr>
        </p:nvSpPr>
        <p:spPr bwMode="gray">
          <a:xfrm>
            <a:off x="596900" y="4221088"/>
            <a:ext cx="1555750" cy="434975"/>
          </a:xfrm>
          <a:prstGeom prst="rect">
            <a:avLst/>
          </a:prstGeom>
          <a:noFill/>
          <a:ln w="9525">
            <a:noFill/>
            <a:miter lim="800000"/>
            <a:headEnd/>
            <a:tailEnd/>
          </a:ln>
          <a:effectLst/>
        </p:spPr>
        <p:txBody>
          <a:bodyPr lIns="72000" tIns="72000" rIns="72000" bIns="72000" anchor="ctr"/>
          <a:lstStyle/>
          <a:p>
            <a:pPr marL="287338" indent="-287338" algn="ctr" fontAlgn="auto">
              <a:spcBef>
                <a:spcPct val="50000"/>
              </a:spcBef>
              <a:spcAft>
                <a:spcPts val="0"/>
              </a:spcAft>
              <a:buClr>
                <a:srgbClr val="D85700"/>
              </a:buClr>
              <a:buSzPct val="75000"/>
              <a:tabLst>
                <a:tab pos="381000" algn="l"/>
                <a:tab pos="666750" algn="l"/>
              </a:tabLst>
              <a:defRPr/>
            </a:pPr>
            <a:r>
              <a:rPr lang="ru-RU" altLang="en-US" sz="1600" b="1" kern="0" dirty="0" smtClean="0">
                <a:solidFill>
                  <a:srgbClr val="404040"/>
                </a:solidFill>
                <a:latin typeface="Arial Rounded MT Bold"/>
                <a:cs typeface="Arial Rounded MT Bold"/>
              </a:rPr>
              <a:t>Ц</a:t>
            </a:r>
            <a:r>
              <a:rPr lang="ru-RU" altLang="en-US" sz="1600" b="1" kern="0" dirty="0" smtClean="0">
                <a:solidFill>
                  <a:srgbClr val="404040"/>
                </a:solidFill>
                <a:latin typeface="Arial Rounded MT Bold"/>
                <a:ea typeface="+mn-ea"/>
                <a:cs typeface="Arial Rounded MT Bold"/>
              </a:rPr>
              <a:t>итирование</a:t>
            </a:r>
            <a:endParaRPr lang="en-US" altLang="en-US" sz="1600" b="1" kern="0" dirty="0">
              <a:solidFill>
                <a:srgbClr val="404040"/>
              </a:solidFill>
              <a:latin typeface="Arial Rounded MT Bold"/>
              <a:ea typeface="+mn-ea"/>
              <a:cs typeface="Arial Rounded MT Bold"/>
            </a:endParaRPr>
          </a:p>
        </p:txBody>
      </p:sp>
      <p:grpSp>
        <p:nvGrpSpPr>
          <p:cNvPr id="4" name="Group 146"/>
          <p:cNvGrpSpPr>
            <a:grpSpLocks/>
          </p:cNvGrpSpPr>
          <p:nvPr/>
        </p:nvGrpSpPr>
        <p:grpSpPr bwMode="auto">
          <a:xfrm>
            <a:off x="849313" y="4743351"/>
            <a:ext cx="4157595" cy="2082816"/>
            <a:chOff x="849478" y="4381500"/>
            <a:chExt cx="4156747" cy="2082954"/>
          </a:xfrm>
        </p:grpSpPr>
        <p:sp>
          <p:nvSpPr>
            <p:cNvPr id="159771" name="Oval 23"/>
            <p:cNvSpPr>
              <a:spLocks noChangeArrowheads="1"/>
            </p:cNvSpPr>
            <p:nvPr>
              <p:custDataLst>
                <p:tags r:id="rId16"/>
              </p:custDataLst>
            </p:nvPr>
          </p:nvSpPr>
          <p:spPr bwMode="gray">
            <a:xfrm>
              <a:off x="2294837" y="5598087"/>
              <a:ext cx="1246973" cy="748939"/>
            </a:xfrm>
            <a:prstGeom prst="ellipse">
              <a:avLst/>
            </a:prstGeom>
            <a:solidFill>
              <a:schemeClr val="bg2"/>
            </a:solidFill>
            <a:ln w="9525">
              <a:noFill/>
              <a:round/>
              <a:headEnd/>
              <a:tailEnd/>
            </a:ln>
          </p:spPr>
          <p:txBody>
            <a:bodyPr anchor="ctr"/>
            <a:lstStyle/>
            <a:p>
              <a:pPr algn="ctr"/>
              <a:r>
                <a:rPr lang="ru-RU" sz="1400" b="1" dirty="0" smtClean="0">
                  <a:solidFill>
                    <a:srgbClr val="404040"/>
                  </a:solidFill>
                  <a:latin typeface="Arial Rounded MT Bold" charset="0"/>
                </a:rPr>
                <a:t>Выход</a:t>
              </a:r>
              <a:endParaRPr lang="en-US" sz="1400" b="1" dirty="0">
                <a:solidFill>
                  <a:srgbClr val="404040"/>
                </a:solidFill>
                <a:latin typeface="Arial Rounded MT Bold" charset="0"/>
              </a:endParaRPr>
            </a:p>
          </p:txBody>
        </p:sp>
        <p:sp>
          <p:nvSpPr>
            <p:cNvPr id="159772" name="TextBox 6"/>
            <p:cNvSpPr txBox="1">
              <a:spLocks noChangeArrowheads="1"/>
            </p:cNvSpPr>
            <p:nvPr>
              <p:custDataLst>
                <p:tags r:id="rId17"/>
              </p:custDataLst>
            </p:nvPr>
          </p:nvSpPr>
          <p:spPr bwMode="gray">
            <a:xfrm>
              <a:off x="887924" y="6218217"/>
              <a:ext cx="4118301" cy="246237"/>
            </a:xfrm>
            <a:prstGeom prst="rect">
              <a:avLst/>
            </a:prstGeom>
            <a:noFill/>
            <a:ln w="9525">
              <a:noFill/>
              <a:miter lim="800000"/>
              <a:headEnd/>
              <a:tailEnd/>
            </a:ln>
          </p:spPr>
          <p:txBody>
            <a:bodyPr wrap="none" lIns="0" tIns="0" rIns="0" bIns="0">
              <a:spAutoFit/>
            </a:bodyPr>
            <a:lstStyle/>
            <a:p>
              <a:r>
                <a:rPr lang="ru-RU" sz="1600" b="1" dirty="0" smtClean="0">
                  <a:solidFill>
                    <a:srgbClr val="404040"/>
                  </a:solidFill>
                  <a:latin typeface="Arial Rounded MT Bold" charset="0"/>
                </a:rPr>
                <a:t>Статьи</a:t>
              </a:r>
              <a:r>
                <a:rPr lang="en-US" sz="1600" b="1" dirty="0" smtClean="0">
                  <a:solidFill>
                    <a:srgbClr val="404040"/>
                  </a:solidFill>
                  <a:latin typeface="Arial Rounded MT Bold" charset="0"/>
                </a:rPr>
                <a:t>/ </a:t>
              </a:r>
              <a:r>
                <a:rPr lang="ru-RU" sz="1600" b="1" dirty="0" smtClean="0">
                  <a:solidFill>
                    <a:srgbClr val="404040"/>
                  </a:solidFill>
                  <a:latin typeface="Arial Rounded MT Bold" charset="0"/>
                </a:rPr>
                <a:t>Диссертации</a:t>
              </a:r>
              <a:r>
                <a:rPr lang="en-US" sz="1600" b="1" dirty="0" smtClean="0">
                  <a:solidFill>
                    <a:srgbClr val="404040"/>
                  </a:solidFill>
                  <a:latin typeface="Arial Rounded MT Bold" charset="0"/>
                </a:rPr>
                <a:t> </a:t>
              </a:r>
              <a:r>
                <a:rPr lang="en-US" sz="1600" b="1" dirty="0">
                  <a:solidFill>
                    <a:srgbClr val="404040"/>
                  </a:solidFill>
                  <a:latin typeface="Arial Rounded MT Bold" charset="0"/>
                </a:rPr>
                <a:t>/ </a:t>
              </a:r>
              <a:r>
                <a:rPr lang="ru-RU" sz="1600" b="1" dirty="0" smtClean="0">
                  <a:solidFill>
                    <a:srgbClr val="404040"/>
                  </a:solidFill>
                  <a:latin typeface="Arial Rounded MT Bold" charset="0"/>
                </a:rPr>
                <a:t>Патенты</a:t>
              </a:r>
              <a:r>
                <a:rPr lang="en-US" sz="1600" b="1" dirty="0" smtClean="0">
                  <a:solidFill>
                    <a:srgbClr val="404040"/>
                  </a:solidFill>
                  <a:latin typeface="Arial Rounded MT Bold" charset="0"/>
                </a:rPr>
                <a:t> </a:t>
              </a:r>
              <a:r>
                <a:rPr lang="en-US" sz="1600" b="1" dirty="0">
                  <a:solidFill>
                    <a:srgbClr val="404040"/>
                  </a:solidFill>
                  <a:latin typeface="Arial Rounded MT Bold" charset="0"/>
                </a:rPr>
                <a:t>/ </a:t>
              </a:r>
              <a:r>
                <a:rPr lang="ru-RU" sz="1600" b="1" dirty="0" smtClean="0">
                  <a:solidFill>
                    <a:srgbClr val="404040"/>
                  </a:solidFill>
                  <a:latin typeface="Arial Rounded MT Bold" charset="0"/>
                </a:rPr>
                <a:t>Отчеты</a:t>
              </a:r>
              <a:endParaRPr lang="en-US" sz="1600" b="1" dirty="0">
                <a:solidFill>
                  <a:srgbClr val="404040"/>
                </a:solidFill>
                <a:latin typeface="Arial Rounded MT Bold" charset="0"/>
              </a:endParaRPr>
            </a:p>
          </p:txBody>
        </p:sp>
        <p:pic>
          <p:nvPicPr>
            <p:cNvPr id="159773" name="Diagram 5"/>
            <p:cNvPicPr>
              <a:picLocks noChangeArrowheads="1"/>
            </p:cNvPicPr>
            <p:nvPr>
              <p:custDataLst>
                <p:tags r:id="rId18"/>
              </p:custDataLst>
            </p:nvPr>
          </p:nvPicPr>
          <p:blipFill>
            <a:blip r:embed="rId28" cstate="email">
              <a:extLst>
                <a:ext uri="{28A0092B-C50C-407E-A947-70E740481C1C}">
                  <a14:useLocalDpi xmlns:a14="http://schemas.microsoft.com/office/drawing/2010/main"/>
                </a:ext>
              </a:extLst>
            </a:blip>
            <a:srcRect/>
            <a:stretch>
              <a:fillRect/>
            </a:stretch>
          </p:blipFill>
          <p:spPr bwMode="gray">
            <a:xfrm flipH="1">
              <a:off x="849478" y="4381500"/>
              <a:ext cx="1512722" cy="1152314"/>
            </a:xfrm>
            <a:prstGeom prst="rect">
              <a:avLst/>
            </a:prstGeom>
            <a:noFill/>
            <a:ln w="9525">
              <a:noFill/>
              <a:miter lim="800000"/>
              <a:headEnd/>
              <a:tailEnd/>
            </a:ln>
          </p:spPr>
        </p:pic>
        <p:sp>
          <p:nvSpPr>
            <p:cNvPr id="143" name="Rectangle 142"/>
            <p:cNvSpPr>
              <a:spLocks/>
            </p:cNvSpPr>
            <p:nvPr>
              <p:custDataLst>
                <p:tags r:id="rId19"/>
              </p:custDataLst>
            </p:nvPr>
          </p:nvSpPr>
          <p:spPr bwMode="gray">
            <a:xfrm>
              <a:off x="2164754" y="5071388"/>
              <a:ext cx="1458056" cy="373088"/>
            </a:xfrm>
            <a:prstGeom prst="rect">
              <a:avLst/>
            </a:prstGeom>
            <a:noFill/>
            <a:ln w="9525">
              <a:noFill/>
              <a:miter lim="800000"/>
              <a:headEnd/>
              <a:tailEnd/>
            </a:ln>
            <a:effectLst/>
          </p:spPr>
          <p:txBody>
            <a:bodyPr lIns="72000" tIns="72000" rIns="72000" bIns="72000" anchor="ctr"/>
            <a:lstStyle/>
            <a:p>
              <a:pPr marL="287338" indent="-287338" algn="r" fontAlgn="auto">
                <a:spcBef>
                  <a:spcPct val="50000"/>
                </a:spcBef>
                <a:spcAft>
                  <a:spcPts val="0"/>
                </a:spcAft>
                <a:buClr>
                  <a:srgbClr val="D85700"/>
                </a:buClr>
                <a:buSzPct val="75000"/>
                <a:tabLst>
                  <a:tab pos="381000" algn="l"/>
                  <a:tab pos="666750" algn="l"/>
                </a:tabLst>
                <a:defRPr/>
              </a:pPr>
              <a:r>
                <a:rPr lang="ru-RU" altLang="en-US" sz="1600" b="1" kern="0" dirty="0" smtClean="0">
                  <a:solidFill>
                    <a:srgbClr val="404040"/>
                  </a:solidFill>
                  <a:latin typeface="Arial Rounded MT Bold"/>
                  <a:ea typeface="+mn-ea"/>
                  <a:cs typeface="Arial Rounded MT Bold"/>
                </a:rPr>
                <a:t>Публикация</a:t>
              </a:r>
              <a:endParaRPr lang="en-US" altLang="en-US" sz="1600" b="1" kern="0" dirty="0">
                <a:solidFill>
                  <a:srgbClr val="404040"/>
                </a:solidFill>
                <a:latin typeface="Arial Rounded MT Bold"/>
                <a:ea typeface="+mn-ea"/>
                <a:cs typeface="Arial Rounded MT Bold"/>
              </a:endParaRPr>
            </a:p>
          </p:txBody>
        </p:sp>
      </p:grpSp>
      <p:grpSp>
        <p:nvGrpSpPr>
          <p:cNvPr id="5" name="Group 147"/>
          <p:cNvGrpSpPr>
            <a:grpSpLocks/>
          </p:cNvGrpSpPr>
          <p:nvPr/>
        </p:nvGrpSpPr>
        <p:grpSpPr bwMode="auto">
          <a:xfrm>
            <a:off x="3551806" y="1681064"/>
            <a:ext cx="2172322" cy="4700264"/>
            <a:chOff x="3479799" y="1319885"/>
            <a:chExt cx="2173037" cy="4700192"/>
          </a:xfrm>
        </p:grpSpPr>
        <p:sp>
          <p:nvSpPr>
            <p:cNvPr id="159765" name="Oval 24"/>
            <p:cNvSpPr>
              <a:spLocks noChangeArrowheads="1"/>
            </p:cNvSpPr>
            <p:nvPr>
              <p:custDataLst>
                <p:tags r:id="rId10"/>
              </p:custDataLst>
            </p:nvPr>
          </p:nvSpPr>
          <p:spPr bwMode="gray">
            <a:xfrm>
              <a:off x="4247439" y="1319885"/>
              <a:ext cx="1405397" cy="748939"/>
            </a:xfrm>
            <a:prstGeom prst="ellipse">
              <a:avLst/>
            </a:prstGeom>
            <a:solidFill>
              <a:schemeClr val="bg2"/>
            </a:solidFill>
            <a:ln w="9525">
              <a:noFill/>
              <a:round/>
              <a:headEnd/>
              <a:tailEnd/>
            </a:ln>
          </p:spPr>
          <p:txBody>
            <a:bodyPr lIns="0" tIns="0" rIns="0" bIns="0" anchor="ctr"/>
            <a:lstStyle/>
            <a:p>
              <a:pPr algn="ctr"/>
              <a:r>
                <a:rPr lang="ru-RU" sz="1400" b="1" dirty="0" smtClean="0">
                  <a:solidFill>
                    <a:srgbClr val="404040"/>
                  </a:solidFill>
                  <a:latin typeface="Arial Rounded MT Bold" charset="0"/>
                </a:rPr>
                <a:t>Прямые </a:t>
              </a:r>
              <a:r>
                <a:rPr lang="ru-RU" sz="1400" b="1" dirty="0" err="1" smtClean="0">
                  <a:solidFill>
                    <a:srgbClr val="404040"/>
                  </a:solidFill>
                  <a:latin typeface="Arial Rounded MT Bold" charset="0"/>
                </a:rPr>
                <a:t>резуль</a:t>
              </a:r>
              <a:r>
                <a:rPr lang="ru-RU" sz="1400" b="1" dirty="0" smtClean="0">
                  <a:solidFill>
                    <a:srgbClr val="404040"/>
                  </a:solidFill>
                  <a:latin typeface="Arial Rounded MT Bold" charset="0"/>
                </a:rPr>
                <a:t>-таты</a:t>
              </a:r>
              <a:endParaRPr lang="en-US" sz="1400" b="1" dirty="0">
                <a:solidFill>
                  <a:srgbClr val="404040"/>
                </a:solidFill>
                <a:latin typeface="Arial Rounded MT Bold" charset="0"/>
              </a:endParaRPr>
            </a:p>
          </p:txBody>
        </p:sp>
        <p:sp>
          <p:nvSpPr>
            <p:cNvPr id="159766" name="TextBox 6"/>
            <p:cNvSpPr txBox="1">
              <a:spLocks noChangeArrowheads="1"/>
            </p:cNvSpPr>
            <p:nvPr>
              <p:custDataLst>
                <p:tags r:id="rId11"/>
              </p:custDataLst>
            </p:nvPr>
          </p:nvSpPr>
          <p:spPr bwMode="gray">
            <a:xfrm rot="16200000">
              <a:off x="3442171" y="3927507"/>
              <a:ext cx="3938839" cy="246302"/>
            </a:xfrm>
            <a:prstGeom prst="rect">
              <a:avLst/>
            </a:prstGeom>
            <a:noFill/>
            <a:ln w="9525">
              <a:noFill/>
              <a:miter lim="800000"/>
              <a:headEnd/>
              <a:tailEnd/>
            </a:ln>
          </p:spPr>
          <p:txBody>
            <a:bodyPr wrap="none" lIns="0" tIns="0" rIns="0" bIns="0">
              <a:spAutoFit/>
            </a:bodyPr>
            <a:lstStyle/>
            <a:p>
              <a:r>
                <a:rPr lang="ru-RU" sz="1600" b="1" dirty="0" smtClean="0">
                  <a:solidFill>
                    <a:srgbClr val="404040"/>
                  </a:solidFill>
                  <a:latin typeface="Arial Rounded MT Bold" charset="0"/>
                </a:rPr>
                <a:t>Скачивания</a:t>
              </a:r>
              <a:r>
                <a:rPr lang="en-US" sz="1600" b="1" dirty="0" smtClean="0">
                  <a:solidFill>
                    <a:srgbClr val="404040"/>
                  </a:solidFill>
                  <a:latin typeface="Arial Rounded MT Bold" charset="0"/>
                </a:rPr>
                <a:t> </a:t>
              </a:r>
              <a:r>
                <a:rPr lang="en-US" sz="1600" b="1" dirty="0">
                  <a:solidFill>
                    <a:srgbClr val="404040"/>
                  </a:solidFill>
                  <a:latin typeface="Arial Rounded MT Bold" charset="0"/>
                </a:rPr>
                <a:t>/ </a:t>
              </a:r>
              <a:r>
                <a:rPr lang="ru-RU" sz="1600" b="1" dirty="0" smtClean="0">
                  <a:solidFill>
                    <a:srgbClr val="404040"/>
                  </a:solidFill>
                  <a:latin typeface="Arial Rounded MT Bold" charset="0"/>
                </a:rPr>
                <a:t>количество цитирований</a:t>
              </a:r>
              <a:endParaRPr lang="en-US" sz="1600" b="1" dirty="0">
                <a:solidFill>
                  <a:srgbClr val="404040"/>
                </a:solidFill>
                <a:latin typeface="Arial Rounded MT Bold" charset="0"/>
              </a:endParaRPr>
            </a:p>
          </p:txBody>
        </p:sp>
        <p:pic>
          <p:nvPicPr>
            <p:cNvPr id="159767" name="Diagram 5"/>
            <p:cNvPicPr>
              <a:picLocks noChangeArrowheads="1"/>
            </p:cNvPicPr>
            <p:nvPr>
              <p:custDataLst>
                <p:tags r:id="rId12"/>
              </p:custDataLst>
            </p:nvPr>
          </p:nvPicPr>
          <p:blipFill>
            <a:blip r:embed="rId28" cstate="email">
              <a:extLst>
                <a:ext uri="{28A0092B-C50C-407E-A947-70E740481C1C}">
                  <a14:useLocalDpi xmlns:a14="http://schemas.microsoft.com/office/drawing/2010/main"/>
                </a:ext>
              </a:extLst>
            </a:blip>
            <a:srcRect/>
            <a:stretch>
              <a:fillRect/>
            </a:stretch>
          </p:blipFill>
          <p:spPr bwMode="gray">
            <a:xfrm rot="16546902" flipH="1">
              <a:off x="3300577" y="4495800"/>
              <a:ext cx="1512722" cy="1152314"/>
            </a:xfrm>
            <a:prstGeom prst="rect">
              <a:avLst/>
            </a:prstGeom>
            <a:noFill/>
            <a:ln w="9525">
              <a:noFill/>
              <a:miter lim="800000"/>
              <a:headEnd/>
              <a:tailEnd/>
            </a:ln>
          </p:spPr>
        </p:pic>
        <p:pic>
          <p:nvPicPr>
            <p:cNvPr id="159768" name="Diagram 5"/>
            <p:cNvPicPr>
              <a:picLocks noChangeArrowheads="1"/>
            </p:cNvPicPr>
            <p:nvPr>
              <p:custDataLst>
                <p:tags r:id="rId13"/>
              </p:custDataLst>
            </p:nvPr>
          </p:nvPicPr>
          <p:blipFill>
            <a:blip r:embed="rId29" cstate="email">
              <a:extLst>
                <a:ext uri="{28A0092B-C50C-407E-A947-70E740481C1C}">
                  <a14:useLocalDpi xmlns:a14="http://schemas.microsoft.com/office/drawing/2010/main"/>
                </a:ext>
              </a:extLst>
            </a:blip>
            <a:srcRect/>
            <a:stretch>
              <a:fillRect/>
            </a:stretch>
          </p:blipFill>
          <p:spPr bwMode="gray">
            <a:xfrm rot="8219607" flipH="1">
              <a:off x="3732378" y="2451100"/>
              <a:ext cx="1030122" cy="1244600"/>
            </a:xfrm>
            <a:prstGeom prst="rect">
              <a:avLst/>
            </a:prstGeom>
            <a:noFill/>
            <a:ln w="9525">
              <a:noFill/>
              <a:miter lim="800000"/>
              <a:headEnd/>
              <a:tailEnd/>
            </a:ln>
          </p:spPr>
        </p:pic>
        <p:sp>
          <p:nvSpPr>
            <p:cNvPr id="144" name="Rectangle 143"/>
            <p:cNvSpPr>
              <a:spLocks/>
            </p:cNvSpPr>
            <p:nvPr>
              <p:custDataLst>
                <p:tags r:id="rId14"/>
              </p:custDataLst>
            </p:nvPr>
          </p:nvSpPr>
          <p:spPr bwMode="gray">
            <a:xfrm>
              <a:off x="3886334" y="3909059"/>
              <a:ext cx="1143376" cy="371469"/>
            </a:xfrm>
            <a:prstGeom prst="rect">
              <a:avLst/>
            </a:prstGeom>
            <a:noFill/>
            <a:ln w="9525">
              <a:noFill/>
              <a:miter lim="800000"/>
              <a:headEnd/>
              <a:tailEnd/>
            </a:ln>
            <a:effectLst/>
          </p:spPr>
          <p:txBody>
            <a:bodyPr lIns="72000" tIns="72000" rIns="72000" bIns="72000" anchor="ctr"/>
            <a:lstStyle/>
            <a:p>
              <a:pPr marL="287338" indent="-287338" fontAlgn="auto">
                <a:spcBef>
                  <a:spcPct val="50000"/>
                </a:spcBef>
                <a:spcAft>
                  <a:spcPts val="0"/>
                </a:spcAft>
                <a:buClr>
                  <a:srgbClr val="D85700"/>
                </a:buClr>
                <a:buSzPct val="75000"/>
                <a:tabLst>
                  <a:tab pos="381000" algn="l"/>
                  <a:tab pos="666750" algn="l"/>
                </a:tabLst>
                <a:defRPr/>
              </a:pPr>
              <a:r>
                <a:rPr lang="ru-RU" altLang="en-US" sz="1600" b="1" kern="0" dirty="0" smtClean="0">
                  <a:solidFill>
                    <a:srgbClr val="404040"/>
                  </a:solidFill>
                  <a:latin typeface="Arial Rounded MT Bold"/>
                  <a:ea typeface="+mn-ea"/>
                  <a:cs typeface="Arial Rounded MT Bold"/>
                </a:rPr>
                <a:t>Чтение</a:t>
              </a:r>
              <a:endParaRPr lang="en-US" altLang="en-US" sz="1600" b="1" kern="0" dirty="0">
                <a:solidFill>
                  <a:srgbClr val="404040"/>
                </a:solidFill>
                <a:latin typeface="Arial Rounded MT Bold"/>
                <a:ea typeface="+mn-ea"/>
                <a:cs typeface="Arial Rounded MT Bold"/>
              </a:endParaRPr>
            </a:p>
          </p:txBody>
        </p:sp>
        <p:sp>
          <p:nvSpPr>
            <p:cNvPr id="145" name="Rectangle 144"/>
            <p:cNvSpPr>
              <a:spLocks/>
            </p:cNvSpPr>
            <p:nvPr>
              <p:custDataLst>
                <p:tags r:id="rId15"/>
              </p:custDataLst>
            </p:nvPr>
          </p:nvSpPr>
          <p:spPr bwMode="gray">
            <a:xfrm>
              <a:off x="3479799" y="2120270"/>
              <a:ext cx="1568898" cy="409272"/>
            </a:xfrm>
            <a:prstGeom prst="rect">
              <a:avLst/>
            </a:prstGeom>
            <a:noFill/>
            <a:ln w="9525">
              <a:noFill/>
              <a:miter lim="800000"/>
              <a:headEnd/>
              <a:tailEnd/>
            </a:ln>
            <a:effectLst/>
          </p:spPr>
          <p:txBody>
            <a:bodyPr lIns="72000" tIns="72000" rIns="72000" bIns="72000" anchor="ctr"/>
            <a:lstStyle/>
            <a:p>
              <a:pPr marL="287338" indent="-287338" fontAlgn="auto">
                <a:spcBef>
                  <a:spcPct val="50000"/>
                </a:spcBef>
                <a:spcAft>
                  <a:spcPts val="0"/>
                </a:spcAft>
                <a:buClr>
                  <a:srgbClr val="D85700"/>
                </a:buClr>
                <a:buSzPct val="75000"/>
                <a:tabLst>
                  <a:tab pos="381000" algn="l"/>
                  <a:tab pos="666750" algn="l"/>
                </a:tabLst>
                <a:defRPr/>
              </a:pPr>
              <a:r>
                <a:rPr lang="ru-RU" altLang="en-US" sz="1600" b="1" kern="0" dirty="0" smtClean="0">
                  <a:solidFill>
                    <a:srgbClr val="404040"/>
                  </a:solidFill>
                  <a:latin typeface="Arial Rounded MT Bold"/>
                  <a:cs typeface="Arial Rounded MT Bold"/>
                </a:rPr>
                <a:t>Цитирование</a:t>
              </a:r>
              <a:endParaRPr lang="en-US" altLang="en-US" sz="1600" b="1" kern="0" dirty="0">
                <a:solidFill>
                  <a:srgbClr val="404040"/>
                </a:solidFill>
                <a:latin typeface="Arial Rounded MT Bold"/>
                <a:ea typeface="+mn-ea"/>
                <a:cs typeface="Arial Rounded MT Bold"/>
              </a:endParaRPr>
            </a:p>
          </p:txBody>
        </p:sp>
      </p:grpSp>
    </p:spTree>
    <p:extLst>
      <p:ext uri="{BB962C8B-B14F-4D97-AF65-F5344CB8AC3E}">
        <p14:creationId xmlns:p14="http://schemas.microsoft.com/office/powerpoint/2010/main" val="12919215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609600" y="381000"/>
            <a:ext cx="7770813" cy="712787"/>
          </a:xfrm>
        </p:spPr>
        <p:txBody>
          <a:bodyPr vert="horz" lIns="91440" tIns="45720" rIns="91440" bIns="45720" rtlCol="0" anchor="ctr" anchorCtr="0">
            <a:noAutofit/>
          </a:bodyPr>
          <a:lstStyle/>
          <a:p>
            <a:r>
              <a:rPr lang="ru-RU" dirty="0"/>
              <a:t>Возможности работы со ссылками</a:t>
            </a:r>
            <a:endParaRPr lang="en-US" dirty="0"/>
          </a:p>
        </p:txBody>
      </p:sp>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447800"/>
            <a:ext cx="9099164" cy="473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bwMode="auto">
          <a:xfrm>
            <a:off x="4876800" y="5029200"/>
            <a:ext cx="2041795" cy="990600"/>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85000"/>
              </a:lnSpc>
              <a:spcBef>
                <a:spcPct val="35000"/>
              </a:spcBef>
              <a:spcAft>
                <a:spcPct val="0"/>
              </a:spcAft>
              <a:buClr>
                <a:schemeClr val="tx1"/>
              </a:buClr>
              <a:buSzTx/>
              <a:buFontTx/>
              <a:buNone/>
              <a:tabLst/>
            </a:pPr>
            <a:endParaRPr kumimoji="0" lang="en-US" sz="2000" b="0" i="0" u="none" strike="noStrike" cap="none" normalizeH="0" baseline="0" smtClean="0">
              <a:ln>
                <a:noFill/>
              </a:ln>
              <a:solidFill>
                <a:srgbClr val="333333"/>
              </a:solidFill>
              <a:effectLst/>
              <a:latin typeface="Arial Narrow" pitchFamily="34" charset="0"/>
            </a:endParaRPr>
          </a:p>
        </p:txBody>
      </p:sp>
      <p:pic>
        <p:nvPicPr>
          <p:cNvPr id="2048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1062038"/>
            <a:ext cx="7281258" cy="5567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457110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4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1815" y="1267948"/>
            <a:ext cx="8305524" cy="501002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457199" y="6449548"/>
            <a:ext cx="7349320" cy="276999"/>
          </a:xfrm>
          <a:prstGeom prst="rect">
            <a:avLst/>
          </a:prstGeom>
        </p:spPr>
        <p:txBody>
          <a:bodyPr wrap="square">
            <a:spAutoFit/>
          </a:bodyPr>
          <a:lstStyle/>
          <a:p>
            <a:r>
              <a:rPr lang="en-US" sz="1200" dirty="0"/>
              <a:t>Article: </a:t>
            </a:r>
            <a:r>
              <a:rPr lang="en-US" sz="1200" dirty="0">
                <a:hlinkClick r:id="rId3"/>
              </a:rPr>
              <a:t>http://</a:t>
            </a:r>
            <a:r>
              <a:rPr lang="en-US" sz="1200" dirty="0" smtClean="0">
                <a:hlinkClick r:id="rId3"/>
              </a:rPr>
              <a:t>www.sciencedirect.com/science/article/pii/S0263876214001543</a:t>
            </a:r>
            <a:r>
              <a:rPr lang="en-US" sz="1200" dirty="0" smtClean="0"/>
              <a:t> </a:t>
            </a:r>
            <a:endParaRPr lang="en-US" sz="1200" dirty="0"/>
          </a:p>
        </p:txBody>
      </p:sp>
      <p:sp>
        <p:nvSpPr>
          <p:cNvPr id="8" name="Rectangular Callout 7"/>
          <p:cNvSpPr/>
          <p:nvPr/>
        </p:nvSpPr>
        <p:spPr>
          <a:xfrm>
            <a:off x="1415641" y="4090439"/>
            <a:ext cx="4414419" cy="1170978"/>
          </a:xfrm>
          <a:prstGeom prst="wedgeRectCallout">
            <a:avLst>
              <a:gd name="adj1" fmla="val 58520"/>
              <a:gd name="adj2" fmla="val -39309"/>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r>
              <a:rPr lang="ru-RU" dirty="0" smtClean="0">
                <a:solidFill>
                  <a:schemeClr val="bg1"/>
                </a:solidFill>
              </a:rPr>
              <a:t>Короткие, 5-минутные презентации, в которых авторы объясняют суть своей работы</a:t>
            </a:r>
            <a:endParaRPr lang="en-GB" i="1" dirty="0">
              <a:solidFill>
                <a:schemeClr val="bg1"/>
              </a:solidFill>
            </a:endParaRPr>
          </a:p>
        </p:txBody>
      </p:sp>
      <p:sp>
        <p:nvSpPr>
          <p:cNvPr id="9" name="Title 1"/>
          <p:cNvSpPr>
            <a:spLocks noGrp="1"/>
          </p:cNvSpPr>
          <p:nvPr>
            <p:ph type="title"/>
          </p:nvPr>
        </p:nvSpPr>
        <p:spPr>
          <a:xfrm>
            <a:off x="457199" y="705204"/>
            <a:ext cx="8238319" cy="418645"/>
          </a:xfrm>
        </p:spPr>
        <p:txBody>
          <a:bodyPr/>
          <a:lstStyle/>
          <a:p>
            <a:r>
              <a:rPr lang="ru-RU" dirty="0" smtClean="0"/>
              <a:t>Аудиослайды</a:t>
            </a:r>
            <a:endParaRPr lang="en-US" dirty="0"/>
          </a:p>
        </p:txBody>
      </p:sp>
    </p:spTree>
    <p:extLst>
      <p:ext uri="{BB962C8B-B14F-4D97-AF65-F5344CB8AC3E}">
        <p14:creationId xmlns:p14="http://schemas.microsoft.com/office/powerpoint/2010/main" val="1462993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a:t>Более 30 инноваций в отображении содержимого статей на </a:t>
            </a:r>
            <a:r>
              <a:rPr lang="en-GB" dirty="0" smtClean="0"/>
              <a:t>ScienceDirect</a:t>
            </a:r>
            <a:endParaRPr lang="en-US" b="0" dirty="0"/>
          </a:p>
        </p:txBody>
      </p:sp>
      <p:pic>
        <p:nvPicPr>
          <p:cNvPr id="9" name="Picture 4"/>
          <p:cNvPicPr>
            <a:picLocks noChangeAspect="1" noChangeArrowheads="1"/>
          </p:cNvPicPr>
          <p:nvPr/>
        </p:nvPicPr>
        <p:blipFill>
          <a:blip r:embed="rId3"/>
          <a:srcRect/>
          <a:stretch>
            <a:fillRect/>
          </a:stretch>
        </p:blipFill>
        <p:spPr bwMode="auto">
          <a:xfrm>
            <a:off x="990600" y="1963078"/>
            <a:ext cx="2482754" cy="2390080"/>
          </a:xfrm>
          <a:prstGeom prst="rect">
            <a:avLst/>
          </a:prstGeom>
          <a:noFill/>
          <a:ln w="9525">
            <a:solidFill>
              <a:schemeClr val="tx1"/>
            </a:solidFill>
            <a:miter lim="800000"/>
            <a:headEnd/>
            <a:tailEnd/>
          </a:ln>
          <a:effectLst/>
        </p:spPr>
      </p:pic>
      <p:grpSp>
        <p:nvGrpSpPr>
          <p:cNvPr id="5" name="Group 18"/>
          <p:cNvGrpSpPr/>
          <p:nvPr/>
        </p:nvGrpSpPr>
        <p:grpSpPr>
          <a:xfrm>
            <a:off x="4362302" y="3031979"/>
            <a:ext cx="4235504" cy="2911621"/>
            <a:chOff x="485775" y="1295400"/>
            <a:chExt cx="5153025" cy="3352801"/>
          </a:xfrm>
        </p:grpSpPr>
        <p:sp>
          <p:nvSpPr>
            <p:cNvPr id="6" name="Rectangle 5"/>
            <p:cNvSpPr/>
            <p:nvPr/>
          </p:nvSpPr>
          <p:spPr>
            <a:xfrm>
              <a:off x="485775" y="1295400"/>
              <a:ext cx="5153025" cy="3352801"/>
            </a:xfrm>
            <a:prstGeom prst="rect">
              <a:avLst/>
            </a:prstGeom>
            <a:solidFill>
              <a:schemeClr val="bg1"/>
            </a:solidFill>
            <a:ln w="19050">
              <a:solidFill>
                <a:schemeClr val="tx1">
                  <a:lumMod val="50000"/>
                  <a:lumOff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7" name="Picture 6"/>
            <p:cNvPicPr>
              <a:picLocks noChangeAspect="1" noChangeArrowheads="1"/>
            </p:cNvPicPr>
            <p:nvPr/>
          </p:nvPicPr>
          <p:blipFill>
            <a:blip r:embed="rId4"/>
            <a:srcRect/>
            <a:stretch>
              <a:fillRect/>
            </a:stretch>
          </p:blipFill>
          <p:spPr bwMode="auto">
            <a:xfrm>
              <a:off x="569025" y="1383475"/>
              <a:ext cx="4876800" cy="3140597"/>
            </a:xfrm>
            <a:prstGeom prst="rect">
              <a:avLst/>
            </a:prstGeom>
            <a:noFill/>
            <a:ln w="9525">
              <a:noFill/>
              <a:miter lim="800000"/>
              <a:headEnd/>
              <a:tailEnd/>
            </a:ln>
          </p:spPr>
        </p:pic>
        <p:pic>
          <p:nvPicPr>
            <p:cNvPr id="8" name="Picture 5" descr="http://www.webzo.org/tutorials/flash/images/mouse-cursor-recorder-2.png"/>
            <p:cNvPicPr>
              <a:picLocks noChangeAspect="1" noChangeArrowheads="1"/>
            </p:cNvPicPr>
            <p:nvPr/>
          </p:nvPicPr>
          <p:blipFill>
            <a:blip r:embed="rId5"/>
            <a:srcRect/>
            <a:stretch>
              <a:fillRect/>
            </a:stretch>
          </p:blipFill>
          <p:spPr bwMode="auto">
            <a:xfrm>
              <a:off x="1740725" y="2338450"/>
              <a:ext cx="160997" cy="304800"/>
            </a:xfrm>
            <a:prstGeom prst="rect">
              <a:avLst/>
            </a:prstGeom>
            <a:noFill/>
          </p:spPr>
        </p:pic>
      </p:grpSp>
      <p:sp>
        <p:nvSpPr>
          <p:cNvPr id="10" name="Right Arrow 9"/>
          <p:cNvSpPr/>
          <p:nvPr/>
        </p:nvSpPr>
        <p:spPr>
          <a:xfrm>
            <a:off x="3632496" y="3197269"/>
            <a:ext cx="914400" cy="609600"/>
          </a:xfrm>
          <a:prstGeom prst="rightArrow">
            <a:avLst/>
          </a:prstGeom>
        </p:spPr>
        <p:style>
          <a:lnRef idx="3">
            <a:schemeClr val="lt1"/>
          </a:lnRef>
          <a:fillRef idx="1">
            <a:schemeClr val="accent2"/>
          </a:fillRef>
          <a:effectRef idx="1">
            <a:schemeClr val="accent2"/>
          </a:effectRef>
          <a:fontRef idx="minor">
            <a:schemeClr val="lt1"/>
          </a:fontRef>
        </p:style>
        <p:txBody>
          <a:bodyPr anchor="ctr"/>
          <a:lstStyle/>
          <a:p>
            <a:pPr algn="ctr">
              <a:defRPr/>
            </a:pPr>
            <a:endParaRPr lang="en-US">
              <a:solidFill>
                <a:prstClr val="white"/>
              </a:solidFill>
            </a:endParaRPr>
          </a:p>
        </p:txBody>
      </p:sp>
      <p:sp>
        <p:nvSpPr>
          <p:cNvPr id="12" name="Rectangle 11"/>
          <p:cNvSpPr/>
          <p:nvPr/>
        </p:nvSpPr>
        <p:spPr>
          <a:xfrm>
            <a:off x="3651912" y="2044930"/>
            <a:ext cx="5187288" cy="1015663"/>
          </a:xfrm>
          <a:prstGeom prst="rect">
            <a:avLst/>
          </a:prstGeom>
        </p:spPr>
        <p:txBody>
          <a:bodyPr wrap="square">
            <a:spAutoFit/>
          </a:bodyPr>
          <a:lstStyle/>
          <a:p>
            <a:pPr>
              <a:defRPr/>
            </a:pPr>
            <a:r>
              <a:rPr lang="ru-RU" sz="2000" dirty="0" smtClean="0">
                <a:solidFill>
                  <a:srgbClr val="53565A"/>
                </a:solidFill>
                <a:ea typeface="ＭＳ Ｐゴシック" pitchFamily="34" charset="-128"/>
              </a:rPr>
              <a:t>Переход от необходимости распечатывать </a:t>
            </a:r>
            <a:r>
              <a:rPr lang="en-GB" sz="2000" dirty="0" smtClean="0">
                <a:solidFill>
                  <a:srgbClr val="53565A"/>
                </a:solidFill>
                <a:ea typeface="ＭＳ Ｐゴシック" pitchFamily="34" charset="-128"/>
              </a:rPr>
              <a:t>PDF </a:t>
            </a:r>
            <a:r>
              <a:rPr lang="ru-RU" sz="2000" dirty="0" smtClean="0">
                <a:solidFill>
                  <a:srgbClr val="53565A"/>
                </a:solidFill>
                <a:ea typeface="ＭＳ Ｐゴシック" pitchFamily="34" charset="-128"/>
              </a:rPr>
              <a:t>и оценивать значения с помощью карандаша и линейки</a:t>
            </a:r>
            <a:r>
              <a:rPr lang="en-GB" sz="2000" dirty="0" smtClean="0">
                <a:solidFill>
                  <a:srgbClr val="53565A"/>
                </a:solidFill>
                <a:ea typeface="ＭＳ Ｐゴシック" pitchFamily="34" charset="-128"/>
              </a:rPr>
              <a:t>…</a:t>
            </a:r>
            <a:endParaRPr lang="en-GB" sz="2000" dirty="0">
              <a:solidFill>
                <a:srgbClr val="53565A"/>
              </a:solidFill>
              <a:ea typeface="ＭＳ Ｐゴシック" pitchFamily="34" charset="-128"/>
            </a:endParaRPr>
          </a:p>
        </p:txBody>
      </p:sp>
      <p:sp>
        <p:nvSpPr>
          <p:cNvPr id="13" name="Rectangle 12"/>
          <p:cNvSpPr/>
          <p:nvPr/>
        </p:nvSpPr>
        <p:spPr>
          <a:xfrm>
            <a:off x="228601" y="4686294"/>
            <a:ext cx="4032912" cy="707886"/>
          </a:xfrm>
          <a:prstGeom prst="rect">
            <a:avLst/>
          </a:prstGeom>
        </p:spPr>
        <p:txBody>
          <a:bodyPr wrap="square">
            <a:spAutoFit/>
          </a:bodyPr>
          <a:lstStyle/>
          <a:p>
            <a:pPr algn="r">
              <a:defRPr/>
            </a:pPr>
            <a:r>
              <a:rPr lang="en-GB" sz="2000" dirty="0" smtClean="0">
                <a:solidFill>
                  <a:srgbClr val="53565A"/>
                </a:solidFill>
                <a:ea typeface="ＭＳ Ｐゴシック" pitchFamily="34" charset="-128"/>
              </a:rPr>
              <a:t>… </a:t>
            </a:r>
            <a:r>
              <a:rPr lang="ru-RU" sz="2000" dirty="0">
                <a:solidFill>
                  <a:srgbClr val="53565A"/>
                </a:solidFill>
                <a:ea typeface="ＭＳ Ｐゴシック" pitchFamily="34" charset="-128"/>
              </a:rPr>
              <a:t>к</a:t>
            </a:r>
            <a:r>
              <a:rPr lang="ru-RU" sz="2000" dirty="0" smtClean="0">
                <a:solidFill>
                  <a:srgbClr val="53565A"/>
                </a:solidFill>
                <a:ea typeface="ＭＳ Ｐゴシック" pitchFamily="34" charset="-128"/>
              </a:rPr>
              <a:t> интерактивным графикам, инкорпорированным в статью</a:t>
            </a:r>
            <a:r>
              <a:rPr lang="en-GB" sz="2000" dirty="0" smtClean="0">
                <a:solidFill>
                  <a:srgbClr val="53565A"/>
                </a:solidFill>
                <a:ea typeface="ＭＳ Ｐゴシック" pitchFamily="34" charset="-128"/>
              </a:rPr>
              <a:t>!</a:t>
            </a:r>
            <a:endParaRPr lang="en-GB" sz="2000" dirty="0">
              <a:solidFill>
                <a:srgbClr val="53565A"/>
              </a:solidFill>
              <a:ea typeface="ＭＳ Ｐゴシック" pitchFamily="34" charset="-128"/>
            </a:endParaRPr>
          </a:p>
        </p:txBody>
      </p:sp>
      <p:sp>
        <p:nvSpPr>
          <p:cNvPr id="11" name="Rectangle 10"/>
          <p:cNvSpPr/>
          <p:nvPr/>
        </p:nvSpPr>
        <p:spPr>
          <a:xfrm>
            <a:off x="457200" y="1504890"/>
            <a:ext cx="4926567" cy="400110"/>
          </a:xfrm>
          <a:prstGeom prst="rect">
            <a:avLst/>
          </a:prstGeom>
        </p:spPr>
        <p:txBody>
          <a:bodyPr wrap="square">
            <a:spAutoFit/>
          </a:bodyPr>
          <a:lstStyle/>
          <a:p>
            <a:pPr>
              <a:defRPr/>
            </a:pPr>
            <a:r>
              <a:rPr lang="ru-RU" sz="2000" dirty="0" smtClean="0">
                <a:solidFill>
                  <a:srgbClr val="53565A"/>
                </a:solidFill>
                <a:ea typeface="ＭＳ Ｐゴシック" pitchFamily="34" charset="-128"/>
              </a:rPr>
              <a:t>Что это значит для ваших сотрудников?</a:t>
            </a:r>
            <a:endParaRPr lang="en-GB" sz="2000" dirty="0">
              <a:solidFill>
                <a:srgbClr val="53565A"/>
              </a:solidFill>
              <a:ea typeface="ＭＳ Ｐゴシック" pitchFamily="34" charset="-128"/>
            </a:endParaRPr>
          </a:p>
        </p:txBody>
      </p:sp>
    </p:spTree>
    <p:extLst>
      <p:ext uri="{BB962C8B-B14F-4D97-AF65-F5344CB8AC3E}">
        <p14:creationId xmlns:p14="http://schemas.microsoft.com/office/powerpoint/2010/main" val="3382980660"/>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7177" y="1297020"/>
            <a:ext cx="7013019" cy="46119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ru-RU" dirty="0" smtClean="0"/>
              <a:t>Интерактивные графики</a:t>
            </a:r>
            <a:endParaRPr lang="en-US" dirty="0"/>
          </a:p>
        </p:txBody>
      </p:sp>
      <p:sp>
        <p:nvSpPr>
          <p:cNvPr id="3" name="Rectangle 2"/>
          <p:cNvSpPr/>
          <p:nvPr/>
        </p:nvSpPr>
        <p:spPr>
          <a:xfrm>
            <a:off x="457199" y="6449548"/>
            <a:ext cx="7349320" cy="276999"/>
          </a:xfrm>
          <a:prstGeom prst="rect">
            <a:avLst/>
          </a:prstGeom>
        </p:spPr>
        <p:txBody>
          <a:bodyPr wrap="square">
            <a:spAutoFit/>
          </a:bodyPr>
          <a:lstStyle/>
          <a:p>
            <a:r>
              <a:rPr lang="en-US" sz="1200" dirty="0" smtClean="0"/>
              <a:t>Article: </a:t>
            </a:r>
            <a:r>
              <a:rPr lang="en-US" sz="1200" dirty="0" smtClean="0">
                <a:hlinkClick r:id="rId3"/>
              </a:rPr>
              <a:t>http</a:t>
            </a:r>
            <a:r>
              <a:rPr lang="en-US" sz="1200" dirty="0">
                <a:hlinkClick r:id="rId3"/>
              </a:rPr>
              <a:t>://</a:t>
            </a:r>
            <a:r>
              <a:rPr lang="en-US" sz="1200" dirty="0" smtClean="0">
                <a:hlinkClick r:id="rId3"/>
              </a:rPr>
              <a:t>www.sciencedirect.com/science/article/pii/S0926860X14003688</a:t>
            </a:r>
            <a:r>
              <a:rPr lang="en-US" sz="1200" dirty="0" smtClean="0"/>
              <a:t> </a:t>
            </a:r>
            <a:endParaRPr lang="en-US" sz="1200" dirty="0"/>
          </a:p>
        </p:txBody>
      </p:sp>
      <p:sp>
        <p:nvSpPr>
          <p:cNvPr id="7" name="Rectangular Callout 6"/>
          <p:cNvSpPr/>
          <p:nvPr/>
        </p:nvSpPr>
        <p:spPr>
          <a:xfrm>
            <a:off x="4131859" y="4975589"/>
            <a:ext cx="4414419" cy="1405720"/>
          </a:xfrm>
          <a:prstGeom prst="wedgeRectCallout">
            <a:avLst>
              <a:gd name="adj1" fmla="val 11837"/>
              <a:gd name="adj2" fmla="val -74791"/>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r>
              <a:rPr lang="ru-RU" dirty="0" smtClean="0">
                <a:solidFill>
                  <a:schemeClr val="bg1"/>
                </a:solidFill>
              </a:rPr>
              <a:t>Данные из </a:t>
            </a:r>
            <a:r>
              <a:rPr lang="en-GB" dirty="0" smtClean="0">
                <a:solidFill>
                  <a:schemeClr val="bg1"/>
                </a:solidFill>
              </a:rPr>
              <a:t>CSV </a:t>
            </a:r>
            <a:r>
              <a:rPr lang="ru-RU" dirty="0" smtClean="0">
                <a:solidFill>
                  <a:schemeClr val="bg1"/>
                </a:solidFill>
              </a:rPr>
              <a:t>конвертируются в интерактивный график с возможностью скачать исходные данные и проверить значения прямо в статье</a:t>
            </a:r>
            <a:endParaRPr lang="en-GB" dirty="0">
              <a:solidFill>
                <a:schemeClr val="bg1"/>
              </a:solidFill>
            </a:endParaRPr>
          </a:p>
        </p:txBody>
      </p:sp>
      <p:sp>
        <p:nvSpPr>
          <p:cNvPr id="4" name="Pentagon 3"/>
          <p:cNvSpPr/>
          <p:nvPr/>
        </p:nvSpPr>
        <p:spPr>
          <a:xfrm>
            <a:off x="205030" y="2743198"/>
            <a:ext cx="3316091" cy="1091821"/>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ru-RU" dirty="0" smtClean="0">
                <a:solidFill>
                  <a:schemeClr val="bg1"/>
                </a:solidFill>
              </a:rPr>
              <a:t>Автор загружает данные в формате</a:t>
            </a:r>
            <a:r>
              <a:rPr lang="en-US" dirty="0" smtClean="0">
                <a:solidFill>
                  <a:schemeClr val="bg1"/>
                </a:solidFill>
              </a:rPr>
              <a:t> </a:t>
            </a:r>
            <a:r>
              <a:rPr lang="en-US" dirty="0">
                <a:solidFill>
                  <a:schemeClr val="bg1"/>
                </a:solidFill>
              </a:rPr>
              <a:t>CSV </a:t>
            </a:r>
            <a:r>
              <a:rPr lang="ru-RU" dirty="0" smtClean="0">
                <a:solidFill>
                  <a:schemeClr val="bg1"/>
                </a:solidFill>
              </a:rPr>
              <a:t>в качестве сопроводительных данных статьи</a:t>
            </a:r>
            <a:endParaRPr lang="en-GB" dirty="0">
              <a:solidFill>
                <a:schemeClr val="bg1"/>
              </a:solidFill>
            </a:endParaRPr>
          </a:p>
        </p:txBody>
      </p:sp>
    </p:spTree>
    <p:extLst>
      <p:ext uri="{BB962C8B-B14F-4D97-AF65-F5344CB8AC3E}">
        <p14:creationId xmlns:p14="http://schemas.microsoft.com/office/powerpoint/2010/main" val="765385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3679" y="1530405"/>
            <a:ext cx="7676865" cy="473149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ru-RU" dirty="0" smtClean="0"/>
              <a:t>Интерактивные</a:t>
            </a:r>
            <a:r>
              <a:rPr lang="en-US" dirty="0" smtClean="0"/>
              <a:t> 3D </a:t>
            </a:r>
            <a:r>
              <a:rPr lang="ru-RU" dirty="0" smtClean="0"/>
              <a:t>модели</a:t>
            </a:r>
            <a:endParaRPr lang="en-US" dirty="0"/>
          </a:p>
        </p:txBody>
      </p:sp>
      <p:sp>
        <p:nvSpPr>
          <p:cNvPr id="6" name="Rectangle 5"/>
          <p:cNvSpPr/>
          <p:nvPr/>
        </p:nvSpPr>
        <p:spPr>
          <a:xfrm>
            <a:off x="457199" y="6449548"/>
            <a:ext cx="7349320" cy="276999"/>
          </a:xfrm>
          <a:prstGeom prst="rect">
            <a:avLst/>
          </a:prstGeom>
        </p:spPr>
        <p:txBody>
          <a:bodyPr wrap="square">
            <a:spAutoFit/>
          </a:bodyPr>
          <a:lstStyle/>
          <a:p>
            <a:r>
              <a:rPr lang="en-US" sz="1200" dirty="0" smtClean="0"/>
              <a:t>Article: </a:t>
            </a:r>
            <a:r>
              <a:rPr lang="en-US" sz="1200" dirty="0">
                <a:hlinkClick r:id="rId3"/>
              </a:rPr>
              <a:t>http://</a:t>
            </a:r>
            <a:r>
              <a:rPr lang="en-US" sz="1200" dirty="0" smtClean="0">
                <a:hlinkClick r:id="rId3"/>
              </a:rPr>
              <a:t>www.sciencedirect.com/science/article/pii/S2212054813000027</a:t>
            </a:r>
            <a:r>
              <a:rPr lang="en-US" sz="1200" dirty="0" smtClean="0"/>
              <a:t> </a:t>
            </a:r>
            <a:endParaRPr lang="en-US" sz="1200" dirty="0"/>
          </a:p>
        </p:txBody>
      </p:sp>
      <p:sp>
        <p:nvSpPr>
          <p:cNvPr id="7" name="Rectangular Callout 6"/>
          <p:cNvSpPr/>
          <p:nvPr/>
        </p:nvSpPr>
        <p:spPr>
          <a:xfrm>
            <a:off x="320721" y="3193294"/>
            <a:ext cx="4414419" cy="1759706"/>
          </a:xfrm>
          <a:prstGeom prst="wedgeRectCallout">
            <a:avLst>
              <a:gd name="adj1" fmla="val 78306"/>
              <a:gd name="adj2" fmla="val 7733"/>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r>
              <a:rPr lang="en-US" dirty="0" smtClean="0">
                <a:solidFill>
                  <a:schemeClr val="bg1"/>
                </a:solidFill>
              </a:rPr>
              <a:t>3D </a:t>
            </a:r>
            <a:r>
              <a:rPr lang="ru-RU" dirty="0" smtClean="0">
                <a:solidFill>
                  <a:schemeClr val="bg1"/>
                </a:solidFill>
              </a:rPr>
              <a:t>модели, специально подготовленные для быстрой загрузки и оперативного отклика на действия пользователя. Их можно приближать, крутить, смотреть стерео изображение и сохранять в различных форматах.</a:t>
            </a:r>
            <a:endParaRPr lang="en-GB" dirty="0">
              <a:solidFill>
                <a:schemeClr val="bg1"/>
              </a:solidFill>
            </a:endParaRPr>
          </a:p>
        </p:txBody>
      </p:sp>
    </p:spTree>
    <p:extLst>
      <p:ext uri="{BB962C8B-B14F-4D97-AF65-F5344CB8AC3E}">
        <p14:creationId xmlns:p14="http://schemas.microsoft.com/office/powerpoint/2010/main" val="3163640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0787" y="1265279"/>
            <a:ext cx="7152801" cy="503389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AutoShape 4" descr="data:image/jpeg;base64,/9j/4AAQSkZJRgABAQAAAQABAAD/2wCEAAkGBxMHEBQUERQUFhQXFxgYGRcYGB0eHRwfHSEfGhgdIBocHSkhHB0lHBYcITEhJSkrLy4uFyAzODMvNyguLi0BCgoKDg0OGxAQGjEkHyU2LTU2NDIvMDc0Nzc2LDAvNjQzMjQ0LzQ0NC44LCwsNTY0NTQsNCw0LjI0LCw0NDg0N//AABEIAHIBugMBIgACEQEDEQH/xAAcAAEAAwEBAQEBAAAAAAAAAAAABQYHBAgDAgH/xABOEAABAwIDBAUHBgoIBQUAAAABAAIDBBEFBhIHITFBEyJRYXEIFDKBkaGxNUJScoKyFSMzYnN0ksHC0RY0NqKzw9LwF1NUg5NDRWOU0//EABoBAQADAQEBAAAAAAAAAAAAAAADBAUCBgH/xAA0EQEAAgECAwQJAwMFAAAAAAAAAQIDBBESITETQVGBBRQiYXGRseHwMqHBIzPRFSRCUvH/2gAMAwEAAhEDEQA/ANxREQEXDjGLRYPGZJnWHIc3HsA5lZdmDOE+LktaTHF9Bp3kfnO5+HBTYsNsnToparXYtPytznwaPiWZqXDSRJK3UPmt6x9Ybe3rsoObaPTtPVild3nSP4isxUthWW6nFbGOM6T893Vb7Tx9V1b9Wx1je0sf/VNTlttir8o3XRm0mE8YZB4Fp/eFJUeeqOp3F7oz+e397bge1QdDs2J3zzepjf4nfyUzBkGji9ISP+s8/wANlDeNP3br2GfSM87RHn9lkpqllW3VG9r29rSCPaF9VDUeVqWhdqiY5ju1sjx7etvHcVMqtbbfk1Mc329uI390/aBERcuxERARFzYhXxYZGZJ5GRRiwL3uDWi+4bzu4oOlFy4biUOKs6SnljlZcjVG4ObccRcG11xV+aaHDpHRzVdNHI22pj5WNcLgEXBNxcEH1oJdFAf03w3/AK+j/wDPH/qUrh+JQ4m3VBLHK3tjeHD2goOpF+JZBC0ucQGgEkncABvJJ7Fw4VjtLjBcKaohmLbaujka61+F9JNr2PsQSKIiAiIgIiICIiAiIgIiICIiAiIgIiICIiAiIgIiICIiAiIgIiICIiAiIgLmxGtZh0TpZDZrRc/uA7yd3rXSs02mYwZ5W07T1WWc/vceA9QP97uUmLHx22VdZqIwYpv393xVrHsZkxuYyScODW8mjsHf2nmv7geBTY2+0Tdw9J53Nb4nt7hvUnlPKxxf8bMdFO293cNVuIB5Ac3f7Hdjmb+iHm+Hjo4hu1tG8/V7PHie5aM329jHH2ebrhiY7fUTyn5z9k1RYJQZZ09O8STG1gRqN+WmIXPHnvVxhf0jQdJbfkbXHjZVfJmWPwaOmn61Q7fv36AeX1jzPq8ezH820+CktJL5PoN5fWPBvx7lRvE3ttHOW/gmuHFxXiKR4f58ZTx3qv4vDiEN3U0sUg+g9gB9RvY+5VCq2jVEh/FsiYO+7j7bge5fin2h1UZ67YnDssQfaD+5d10+SOe0K+T0npr+zxTHvjd2DP1VQPLKmBtxxHWYffdWXBc402KkN1GN5+a/dfwdwPxUXDjVFnFoinb0cp9G5F7/AJj/ANx49hVMzLl2TAX2d1oz6LwNx7j2O7lJGOl/ZmOGUFtTqMMdpS3aU/ePi2g71FYbjTamV8Eg0Ts4t5OHEOYeYI324j3qkZNzi6jc2GpdeM7mvPFnYCebfh4KV2k4eWtjqoiQ+MhpcNxsT1Tfudu+0oex4b8Fu/pK569F8PbY+7rH5814RVrJmZRjkel9hMwdYfSHDUB8RyPirKobVms7SvYstctIvSeUiqm0/AJszYbLT0+npHOjI1Gw6rg47/AK1qnbWcZnwHCpZ6Z/RytdGA6wNrvAO5wI4HsXKQ2U5cnythwp6nT0gke7qm4sbW3rFdrlKK7Mj43EgPdTMJHEBzGA29q2TY9jk+YcMbNVSdJIZJG6rNG4WsLNACyLab/akfpaT7saC7HYFR8qmp/uf6VQM45RrNldRFUU1Q4xuNmStGkgjfoe25BBA7wbHcvTqx3yjMahbSQ0gc0zOlbKW8S1rWuFz2XLgB2jUgumD5hGacEdU2DXPp5Q9o4BzQ5rrd1xcdxCzbyZ/wApXfVh+L1Z9llC+iy08vBHSMqJAD9Egge3Tf1qseTP+Urvqw/F6Dd0WUbQcdx19eaPDYNLNLXtma0O1A8SXvGhm8EW47uJuFAT5YzTTAyCqc9w36Gz3P7LgGnwQbsiyHZPtNnxep8xxEfj+sGP06XFzLl7HttYOAB32HokEXX3255urMrGk8zm6PpBNr6rHX09Hp9JptbUfag1dFhTs9YznctiwiMtZGxglnswFz9I1kuf1WDVezW9awv3CHxXMOYshPY+re90bjYdJpkjceOnU3e0912ncexB6NWHbYc4V2B4tHDTVD44zFES0BtrlzgTvB5AK9f0kqM1YIanDARVPa0NZdpLXhwEjbvs0gDVvPEWK8+58OJGtZ+Exaq0M0/k/RudH5Pq+ldB65RYrhb81meLpgei6RnSf1b0NQ18Df0b8N62pAREQEREBERAREQEREBERAREQEREBERAREQEREBERB+JpRC1zncGgk+A3lZRlvBnZqqnyy3Eeouee0k3DAf92HqWj5lY6WklZGLueBGPtkM9nWX8o6WPLlIQ30YmOc4/SIF3E+Knx34Kzt1lQ1OCM2WsX/TXnP55KXtCxsR2o4LNYwDXp3D81ngBYn1di+OzjAvPJDUSDqRmzAeb+N/sj3kdiqEsjqyQuO973EnvLj/MrYaINwCKlpm2L3nT42GuV3x9oVnL/TxxSvWfyWXpf91qZzX/AE16fxH53peqh84aW6nNvxLdxt3Hl48ey3FR9JlylpPRgjJ7XDUf2nXKlUVCLTHKHoJx1tO8xu+Pmkf0Gfsj+S4qvL9LWenBEb8w0A/tNsVJokWmOklsdLRtMRKi4vs6jkBNM8sP0X72+30h7198DmfVNdQYiw69PUc757R2O5ubxBG/t3hXNfCqpWVVtQuWkOaebSOBB5fvFxwUvbWmNrKvqVKW4sfLxjumPgxjMeCvwOcxu3tO9jvpN/mOBCu2T6z+kFBLSyG72N0An6JHUPi0i3qCnM34IMbpnNA/GM60Z7+Y8CN3s7Fn2z2qNLXsbyeHMPs1D3tHtVnj7XFv3wy+x9U1cVj9F+Xz7vL6IXDa1+EzNkZuew8O3k5p7jvC2/D6xuIRMlZ6L2gj+XiDu9SxvNdN5pW1Df8A5C79rr/xK6bLa/pYZISfQcHN8HcR7Rf7SamsWpF4fPReWcWe2CenP5wvCz/br8iT/Xh++1aAs/26/Ik/14fvtVB6Jz7AfkZv6aX4hZTtihdU5ikZGbPcadrTe1iWMDTcbxvPFatsB+Rm/ppfiFme03+1I/S0n3Y0Et/wux//AK5v/wBqb/SpDLWwkiQSYlUCQXuY4tXW59aVwDrHnZt9/ELbkQRmNxNgoZ2sAa1sEjWtAsAAwgADkAFjfkz/AJSu+rD8XrZ8w/1Oo/Qy/dKxjyZ/yld9WH4vQXDaBtap8pymCKM1E49IB2ljL8i6xu7uA8SFWWbVcZf1hhLjGeFoZ/vcPcq1sqMUuYpTWaek1Tlmu35bX3/Otrt3gc16Lrq2PD43STPbHG0Xc5xAAHiUHmrLOJyYvmiGeWIwSSTAuj3jSdFjxAO+1945q0eUz6VB4VH+Uq5guMszBmyOoiv0clR1b8SGs0g25XDb25XVj8pn0qDwqP8AKQaVsuwpmEYRSNaLF8TZXHtdINZJ9oHgAubbDTtqMFq9Qvpa1w7iHNIKm8mfJtF+rQfcaonaz8i1v6MfeagqXk3yE4fUN5CoJHrYy/wVM29fLcP6GH771cPJt/qFT+sfwNVQ8oMGnxeF5G7zeMjv0vfcf77UHo1FxHF4G0/nBljEBaH9IXDTpO8G6645BKA5pBaQCCDcEHgQeYQfpERAREQEREBERAREQEREBERAREQEREBERAREQEREBQ2cnaaCot9C3tICmVH5hpjWUk7BxdG63ja494XVJ2tCLNEzjtEeE/RlOSqTzyuhB4NJefsi499la5q/zvHY2/NjDmDx0FzvebepROy6PVVvPZEfe5q5Kip8wxhz3cBUb/Amx/ulaF44slo9zzuCez09LeN438muIiLNenEREBEX8cdIueCD4xVTZZHsHFmm/wBrePgs9rcO/B+NxaRZsjxIPXfV7wfaFLZJxD8KVldIPRcY7eA1Nb7gpvE8M86rKWX/AJfS39bbN9hViv8ATtMT4fwzrx61ireO63L4cW305s62iR6K95+k1h9wb/CujZlLorSPpROHsIP7l8to79Ve7uYwe6/71+9mrNddfsjefgP3q3P9jyY8cvSHL/s1dQWdsttzZRvpXSGMPLDqAuRpcHcCR2KdRZj1KvZFys3J9IKZshkAe52otsetysCexVzMeyuPHcT8+NQ9jtUTtAYCPxYaAL356PerljmP02AM11U0cTTw1Hee4N4uPcAqTNtswqN1g6dw+k2I2/vEH3INIRVnLefsPzK7TT1DTJ/y3gsefAOA1eq6syDnxCm89hkjvbWxzL9moEX96qGzrZ2zIzpnMndL0oYDqaG206uwn6XuV3RBmee9j1PmeZ1RDKaeZ5u/q6mOPM6bghx5kHf2Xuoei2HOmc3z2vlljbwY0Ef3nOdb1BbIuHGsXhwKF01S8RxNIBcQTa5sNwBPEoKPRbJKfDsSjrYJTG2NzC2AMGkBrAy2ouuSbEknfclSO0bZ6zPRgL5nRdD0ltLQ6+vT2kWto96seAY9T5iiMtJIJIw4sLgCOsACR1gDwcPauHAs7UGYJjDS1DZJA0uLQ143AgE3c0DiQglcHoRhlPDCDqEUbI9RFr6Ght7cr2XLmnBRmKjmpnPLBK3SXAXI3g8PUpVEFU2eZKbkiGSJkrpRI/XdzQ224NtuJ7F+doWQ4M7xMbI50csd+jkaL2vxBB9JpsN1xw48b21ReYMxU2W42yVcoiY52kEhxubE26oPIFBkVLsBdqAlrrxg3IZFYnwu8gHvsVseB4VHgdPHTw6ujjbpbqcXG3eT8OA4CwAC/eE4nFjELJoHh8T7lrgCL2JB3EA8QV1oCIiAiIgIiICIiAiIgIiICIoCgznQ4hVGkinDqhrntMel4ILL6xcttu0nnyQT6IiAiIgIiICIiAiIgj8eq3UFO+Vu8s0uI7QCC4ettwuulqG1bGvYbtcAQe4r811MKyJ8Z4Pa5p9Yt+9Z3kPMJwyQ0s5s0uIaT8x97Fp7ifYfFS1x8VJmOsKeXUdlmrFulvr990plvDvwNis8duq+MvZ9UuBt6jcepQm0vDDTVImA6soFz+c0WI9YsfatKmo2yyRyfOZqse5wsR4cD4gL5YxhjMXhdFINx4EcQeRHeF3TPteLT5oc2g4sFsUeO8fnzhw5PxYYvSMcTd7Rof4jn6xY+tTay6g6fItV+NBMD+qXDg4cnDscPonv7itNgmbUNDmEOa4XBHAhc5qcM7x0lLos85KcN+Vq8pj+fN9ERFCuip+0PHhQQ9Aw/jJBvt81nP1nh7V35qzTHgTS0WfMRuZ2d7uwd3E+9Z5guEzZrqC5xJBN5JDy7hyvbcBy8ArWDF/zt0hla/Vz/Yw87T+y5bMKE09M+Qi3SO3fVbuHvLlclHVFVFgscbB3MjjHFx4AAfE8ua66mcUsbnu3BrS4+AFz8FDkmb24vFd09K4ccY9/0xzY7nOcVFfUEcnaf2QGn3tVn2VUX5aYjsjB/vO/hVFOuvl3DU+R/Ac3OP8AMrasAwwYRTxxDi0dY9rjvcfb7rK5qLcGOKMP0bjnNqbZu6N585SKrmfs1sydRPqHDU/0I2X9J54DwFiT3Aqxrz55SOJOlrKan36Y4TJbkS9xb7hH71nvSIjKeU6zatVSVNVM5sQdZ8pF+/o428BYHwF+d7HWqXY1hEDA10D5D9N00gJ7+o5rfcrFkTCG4HhtLC0AaYml3e5w1PPrcSp5Bg+0HYz+DI3VOFukd0fWdCTdwA33jcN5ItfSd532N7A6Tssmr58OjOJNtJ8wu/KOZ80yDk73kWvv429EBFg+dNptZmOr8ywXVp1FgkjtrlI4lrjuYwcdQsbC9wNy+P8Awvx8N6Tz4dJa+nzqbX4atOm/rt3oN+VA26fIdR9aH/EaqRkfafV4BV+Y4zqtqDOkkAD4yeGpw3PYeOo3Nje5Cu+3T5DqPrQ/4jUEb5OvyTJ+tSfcjVA8n/5Zl/QS/fYr/wCTr8kyfrUn3I1QPJ/+WZf0Ev32IPSCLNdqH4bqKiKDDOrBI06pGWDmuHpa5HegLEEabE7+NlUnbKsdc3UcSBfxt5xP97TxQbusk8pH5Op/1kfceoLImesQy3iTcOxVzntc9sd5DqexzvyZD9+tjiQN5O4g3FiDO+Uj8nU/6yPuPQWnY98iUf1H/wCI9XJeacpVuNZrpYqLDiYaeBul8jXaLkkv60o63O2hnLiDxXRjeC5hyI3zk1Ur42+k5kzpGt5DXHIN438dJA7tyD0cipGyzPYztTOLwGVERAlaOBv6L29gNju5EeChdrm005XPmtHpNU4Xc8i4iB9Hq8C88QDuAtcG6DUUXn2iyDmHMTBPNVuiL+sGzTytdv3jqMaQwd24jsXO3MuNbLqhkdcXTwO4B7y9rwLX6OU9ZpH0Twvct3hB6KRR+C4vFj1NHUQOvHI27TzHIg9jgQQR2grzflTapXYUZukklqZHxhkLZHFzWvLh1iL3O64AHEkIPUCLAaHLuZsXmimnmqY2OezUBUCMhhI1O6JjwG2BPVsDu4K6bUPw3PPDBhnVgkadUjLBzXD0tcjvQbYggtsTv4oNKRYQ7ZXjrm6jiQL+NvOJ/vaeK/ORM9YhlrEm4dirnPa57Y7yHU9jnfk3CT57HEjiTYEEEWIIbBnWV0GGVrmOLXNpZ3Nc02IIjcQQRvBB5rMfJ3xaoxQ13nE80ukQaekkc+1+kvbUTa9h7F07WsDxepfVTU9RooW07i+PpSLtawmUaLWNxfxWZbM8HxTFjUfgufodPR9L+MLNV9ejgDe1ne1B6rWX5Z2aVGD43JiD5YTG+SofoGrUBLq08Ra41C+9T2zTCsRwqKYYnN0z3PaWHpC+wtvG8C29Z/knMtZWZnmp5KiV0DZqsCMuJaA0v0i3YLC3gg3JF59zdmWvyPjobJUzvpekbKGOcSDE89ZtuenrNHe0FegIpBM0OaQWkAgjmDvBQfpFmW3TN0mXKSKKnkdHPO++pps5rGWLiCOBLi0d41LtyJiMmA4H57ic8khc0zkvdqIa6wiY2/Nw0kDtksg0BF55ZjWN7VJ3ijeaamYfmvMbG9gdI0apHW4gAjgbBfTE8nZgygw1MVY6URgucI5pHkAcSY5G6XtHZv7bIPQSKkbK8+DOtM7WA2pisJGjgb+i9vcbHdyI8F/MbhcybEAyeoYW00TmETSEMdK6Zr3NaXaRuY2wtYad1kF4RUXAcYmxHEIQ6R2lsE0MkY9EzxGLpn/nWMmkHlZ3er0gLJ9omE+YVRkA6k3W+188fxfaWsKMzFg7cbgdG7ceLHfRcOB8OR7ipsGTgvv3Kev03b4ZrHWOcKjkrOQAbBVO7mSH3Ncfg72q/veGAk8Bv3b/AILBa2kfQyOjkGl7TYj/AHy71ZMsZzkwi0ct5IRwHzm+BPEdx9ys5tNv7VGVovSc0/pZu7v/AMtPa+LEozYskjdx4Oaf3L44bhLMLJEOprDv6O92g8yL72+ANu5VitwmHMQNRh83RzcXaSW3P5wG9p7+ffxVbrMZxPA3aZXyN7C4NcD4OIN/aoa4ZtyrPlK9l1kY5i96bx3WjnH2ayVX8XixCtu2EwQt+lqc5/3LD/e9UI55rT/6jf2G/wAlx1Gaayp9Kof9mzfugLumlvE78lfN6WwXrtHF5bQtLMlU+H/jK6pB33IvpuedySXO9VimIZ4hw1nRUEYsODiLNHeG8XHvNvWqNDDLiL7ND5Hnsu4q/ZVyL0BEtXYuG8RcQPrHgfDh4qTJWteeSd/crafJkyTw6anDHfPWfm6clYTLUP8APasl0jhaPVxAPzrcrg2AHIntX12k4p5nSiIHrSm32Rvd7dw9ZVtJ0hVuHADidUaqqHDdFCeDWjgXdrjxtyvz5Vq3ib8du5q5MFqYexx9Z6z9ZlFbPssmmtUzCziPxbT80H5x7yOHd47r0iKPJeb23lY0+nrgxxSovOvlHUbosRgl+a+nDR4sc6/ue32r0UqTtZyac4UOmO3nERL4u/d1mX5ah7wFwnWDKWINxWgppmcHwsPgbAOHiCCPUpZebtlu0h2Si6krWSdBrPI64XfOGk79N95HEG533W2U2f8AC6locK6mAPJ0gaf2XWI9iCyqubRqt1DhNa9hIcIHgEcRqGm47xe6ou0HbNBRROiw13SzuBHSgdSPvFx13dnLtvaxn8myVedsEezEWaHTRvjbJwL2ltmylluqb7+w2vYAhBUPJswxmiqqSAZNTYgeYbbU63iS39hbavNuzPMrtm+IT0leCyN5DZDYnQ5voP7Swh3EciCt7/pRRdH0vndP0dr6ulZb4oMm8pPC2BtJUgASEvicebhbU32HV+0pDOVY7EMnxSSG7jHTXPaQ9rb+JtdU3aVmJ20vEYKWgBfGwlsZII1OdbW89jAGjeRwBPNaLtXwxuDZaNOze2JtPGD26XsF/E2v60Hz8nX5Jk/WpPuRqgeT/wDLMv6CX77Ff/J1+SZP1qT7kaoHk/8AyzL+gl++xBpO0rapHlGQU8EYmqbAuBNmx33t1W3lx3HSLbje/C9Zgzdmisb0jKFgad4BiLfc+TUqxJVR4Zm58leQI21TyXO4NBaegce4XYb8rX5L0LU41TUkXSyTxNjtfWXt0+o33oPMuYcRrcTxmlfiEIgn1wDSGFt2h/VdYk35i9+S07ykfk6n/WR9x6zfOGZ482Y9DNCD0TZYI2EixcGvHWtyuSbDsstI8pH5Op/1kfcegsmxikbSYJS6RveHvce0l7t59QA8GhXKrp21kb45AHMe0tc08CCLEHxBVG2S43TNwelYaiEPYwhzTI0Fp1ONiL3G4j2r8bQdp9Jl6B7aeVk1U5pDGsIcGk/OeRuAF76b3PvAZnsHJoMbmhBu3opWHsOhzbH3e9fPI8IzJml76jraZp5bHtYT0Y+z1bfVCsXk75YkiMtfK0hrm9FFf51yDI7wu0AH63Yq9nGmm2bY+KxjSYZJHSs7HNf+Wj7iNTreLSg9IKmbYMKZimD1OsC8TemYbcHM37vFt2+DipPA860GORCSKpisRva94a5vc5pNx8Fmm2zaNT1FM6ho5GyukI6V7DdrWg30hw3FxIF7bgLjmg6/JwrXS0NVESS2OUObflrbvA9bL2/OPaqN5P8Ah0dfi+qQAmGB8rL8namMB9QkPrsVrexnLD8tYYOmBbNO4yuaeLQQAxpHI6RcjkXEcll/k4/Ks36o/wDxIkHo5ZztK2px5QkFPDGJqkgEgmzWA+jqtvLjx0i243vwvoy811FTHhubnyVxAjbUuJLuAu09C49gBLDfla6CzwZuzRWN6RlCwNO8AxFvufJqVDzJiVbieM0r8RhEE4dANIYW3aH7nWJN99xe/JemqnGqali6V88TY7X1l7dPtvvXmvOeZ482Y9DNCD0TZII2EixcGvvqseFy42HZZB6Hz38lV/6pUf4blk/kzelX+FP/AJq13OFM6sw6sjYLvfTTtaO0uY4Ae0rEvJ1xqDDZ6qKaRkbpWxFmogA6C/UATuv1wbdx7EHoRed9n/8Aa6f9PW/F63OkzJSVtQ6minifM1ussa4Gw4cRuvvG7jvCwzZ//a6f9PW/F6C5+UDlv8J0Lapg/GUx63fG6wd7HaT3DUpLYbmH8N4UyNx/GUx6E/VAvEfDT1fsFXyupGV8T4pBqZI1zHA8w4WI9hXmDCsZm2X11fB1iTHJCOHpcYJfUHX8HlBMZgB2k5mELbmCN/RXF90cVzKbj6TtQB/Oarr5RdQabDYI2bmvnaCBws1riB4Xsfshc3k65c81ppa1460xMcZ/MaeuR9Z4t/2wrRtmy2/MmFvEQLpYXCZjRxdpBDmjtOlxIA4kAIMyyJtPflegip4sNfKG6iZRIRrLnEk2EJ7hxPoqfO2+c/8AtMn/AJXf/gvlsT2i09LStoauRsToy7onvNmua4l2kuO5rgSeO4gjsWr1uZqOgYXy1UDWjfcyN9wBufUgwfYxNJS44SIZIop2zN0Fp0tG+Rrb2A3aAL2HvXowxh17gb+O7j2KqZO2h0eb5poqcuDo941C2tm4F7R2ajax37x2q2oPyIwDewvv5dvH2r9IiAiIggM05Yjx5t/QlaOq/wDc7tHwWU4rhcuEv0TMLTyPI94PNbqvhV0kda0slY17TycLhWMOomnKecM3WejaZ/ajlb86sJpqh9K4Ojc5rhwLTY+0K14dn6Vg0VMbJmc9wB9e7SfYFPYls7gnuYXuiPYes33kH3lQU+zqpYeq+Fw7y4H2aT8VanLhydWTXS63Tz7H7c4+X2SEVZg+J+nGIndhDm+9h0qVosCwqQ3j6J//AHS73FyqzNnlW7iYR4ud+5qkqPZqT+WnHgxv8Tv5KO3BHS8rWL1iZ9rBWfftELzSxQ0bbRCNjextgPcupQmE5UpcKsWRhzh89/WPq5D1AKbVO22/KW1i4uH2oiPh/wCQIiLlIIiICIiCq5v2fUObetPGWy2t0sZ0v7rmxDvtAqgy+T/CXdWskDewxtJ9ocPgtoRBnuV9j+H4C4SPa6okBuDLbSD3MAt+1daEiIKznHItHnBo85YRIBZsrDpeB2XsQRv4EEKg/wDACn1f1ubT2aG39vD3LZEQVrJ2R6PJ7SKZh1uFnSvN3u7r2sB3AALtzZl2LNVK+mmc9rHlpJYQHdUhw4gjiOxTCIIDJeU4cnU5ggdI5hkdJeQgm5DQfRaBazRyUPk7ZlS5RqnVEEk7nuY5hEjmFtnEE+iwG/VHNXdEFPzxs6o85EPmDmTNFhLGQHW5BwIIcPf3qpUOwSjieDLUTyNHzQGtv3E7zbwstdRBQa/ZLQVU8ErOlh6BrGsZGWhvUcXgnUwuJJcbm9yrBnDKdPnCAQ1OvS12tpY6xDrEX5g7nHiFPIgxyo2AUzj+Lq5mj85jXe8WUngWw+gw54fO+WoINw11ms9bW7z4E27lqCIPxFE2Foa0BrQAAALAAcAAOAXFjuCQZghdDVRtkjPI8j2gje094UgiDH63YFSyOJiqp2Nv6Lmtdbuvu96sWUNktBlqQS2dPM03a6W1mnkWsAtfvNyOSvyIB3qk5J2Z0uTKh09PJO57ozGRI5pFi5rieqwb7sHvV2RAVQzxs6o85EPmDmTNFhLGQHW5BwIIcPf3q3ogyKh2CUcTwZameRo+aA1t+4nefZZT9fskw+qnglZ0sPQNY1jIy0N6ji8E6mlxJLjc3uVfkQFluYdiFFikzpYZJKfWS4saA5lzvOkHe0d17DlZakiCiZI2WUeUZRM0vmnFw2SS3VuLHS0bgSDa5ud5X3wfZtS4RiL69kk5me+V5a5zdF5b6twYDYajberoiAqPnPZfR5wqBPM6ZkmgMPROaA617E6mHfvt4AK8Ig5MIw6PCIIoIhaOJjWN7bAW39pPEntK60RBn+bdkdBmOR0oDoJXG7nRWs4niXMItc8bi1+artLsBpWOvJVTub2Na1p9pv8ABbEiCGyxlalytGY6SIMB9J3FzvrOO8+HAclMoiAiIgIiICIiAiIgIiICIiAiIgIiICIiAiIgIiICIiAiIgIiICIiAiIgIiICIiAiIgIiICIiAiIgIiICIiAiIgIiICIiAiIgIiIP/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data:image/jpeg;base64,/9j/4AAQSkZJRgABAQAAAQABAAD/2wCEAAkGBxMHEBQUERQUFhQXFxgYGRcYGB0eHRwfHSEfGhgdIBocHSkhHB0lHBYcITEhJSkrLy4uFyAzODMvNyguLi0BCgoKDg0OGxAQGjEkHyU2LTU2NDIvMDc0Nzc2LDAvNjQzMjQ0LzQ0NC44LCwsNTY0NTQsNCw0LjI0LCw0NDg0N//AABEIAHIBugMBIgACEQEDEQH/xAAcAAEAAwEBAQEBAAAAAAAAAAAABQYHBAgDAgH/xABOEAABAwIDBAUHBgoIBQUAAAABAAIDBBEFBhIHITFBEyJRYXEIFDKBkaGxNUJScoKyFSMzYnN0ksHC0RY0NqKzw9LwF1NUg5NDRWOU0//EABoBAQADAQEBAAAAAAAAAAAAAAADBAUCBgH/xAA0EQEAAgECAwQJAwMFAAAAAAAAAQIDBBESITETQVGBBRQiYXGRseHwMqHBIzPRFSRCUvH/2gAMAwEAAhEDEQA/ANxREQEXDjGLRYPGZJnWHIc3HsA5lZdmDOE+LktaTHF9Bp3kfnO5+HBTYsNsnToparXYtPytznwaPiWZqXDSRJK3UPmt6x9Ybe3rsoObaPTtPVild3nSP4isxUthWW6nFbGOM6T893Vb7Tx9V1b9Wx1je0sf/VNTlttir8o3XRm0mE8YZB4Fp/eFJUeeqOp3F7oz+e397bge1QdDs2J3zzepjf4nfyUzBkGji9ISP+s8/wANlDeNP3br2GfSM87RHn9lkpqllW3VG9r29rSCPaF9VDUeVqWhdqiY5ju1sjx7etvHcVMqtbbfk1Mc329uI390/aBERcuxERARFzYhXxYZGZJ5GRRiwL3uDWi+4bzu4oOlFy4biUOKs6SnljlZcjVG4ObccRcG11xV+aaHDpHRzVdNHI22pj5WNcLgEXBNxcEH1oJdFAf03w3/AK+j/wDPH/qUrh+JQ4m3VBLHK3tjeHD2goOpF+JZBC0ucQGgEkncABvJJ7Fw4VjtLjBcKaohmLbaujka61+F9JNr2PsQSKIiAiIgIiICIiAiIgIiICIiAiIgIiICIiAiIgIiICIiAiIgIiICIiAiIgLmxGtZh0TpZDZrRc/uA7yd3rXSs02mYwZ5W07T1WWc/vceA9QP97uUmLHx22VdZqIwYpv393xVrHsZkxuYyScODW8mjsHf2nmv7geBTY2+0Tdw9J53Nb4nt7hvUnlPKxxf8bMdFO293cNVuIB5Ac3f7Hdjmb+iHm+Hjo4hu1tG8/V7PHie5aM329jHH2ebrhiY7fUTyn5z9k1RYJQZZ09O8STG1gRqN+WmIXPHnvVxhf0jQdJbfkbXHjZVfJmWPwaOmn61Q7fv36AeX1jzPq8ezH820+CktJL5PoN5fWPBvx7lRvE3ttHOW/gmuHFxXiKR4f58ZTx3qv4vDiEN3U0sUg+g9gB9RvY+5VCq2jVEh/FsiYO+7j7bge5fin2h1UZ67YnDssQfaD+5d10+SOe0K+T0npr+zxTHvjd2DP1VQPLKmBtxxHWYffdWXBc402KkN1GN5+a/dfwdwPxUXDjVFnFoinb0cp9G5F7/AJj/ANx49hVMzLl2TAX2d1oz6LwNx7j2O7lJGOl/ZmOGUFtTqMMdpS3aU/ePi2g71FYbjTamV8Eg0Ts4t5OHEOYeYI324j3qkZNzi6jc2GpdeM7mvPFnYCebfh4KV2k4eWtjqoiQ+MhpcNxsT1Tfudu+0oex4b8Fu/pK569F8PbY+7rH5814RVrJmZRjkel9hMwdYfSHDUB8RyPirKobVms7SvYstctIvSeUiqm0/AJszYbLT0+npHOjI1Gw6rg47/AK1qnbWcZnwHCpZ6Z/RytdGA6wNrvAO5wI4HsXKQ2U5cnythwp6nT0gke7qm4sbW3rFdrlKK7Mj43EgPdTMJHEBzGA29q2TY9jk+YcMbNVSdJIZJG6rNG4WsLNACyLab/akfpaT7saC7HYFR8qmp/uf6VQM45RrNldRFUU1Q4xuNmStGkgjfoe25BBA7wbHcvTqx3yjMahbSQ0gc0zOlbKW8S1rWuFz2XLgB2jUgumD5hGacEdU2DXPp5Q9o4BzQ5rrd1xcdxCzbyZ/wApXfVh+L1Z9llC+iy08vBHSMqJAD9Egge3Tf1qseTP+Urvqw/F6Dd0WUbQcdx19eaPDYNLNLXtma0O1A8SXvGhm8EW47uJuFAT5YzTTAyCqc9w36Gz3P7LgGnwQbsiyHZPtNnxep8xxEfj+sGP06XFzLl7HttYOAB32HokEXX3255urMrGk8zm6PpBNr6rHX09Hp9JptbUfag1dFhTs9YznctiwiMtZGxglnswFz9I1kuf1WDVezW9awv3CHxXMOYshPY+re90bjYdJpkjceOnU3e0912ncexB6NWHbYc4V2B4tHDTVD44zFES0BtrlzgTvB5AK9f0kqM1YIanDARVPa0NZdpLXhwEjbvs0gDVvPEWK8+58OJGtZ+Exaq0M0/k/RudH5Pq+ldB65RYrhb81meLpgei6RnSf1b0NQ18Df0b8N62pAREQEREBERAREQEREBERAREQEREBERAREQEREBERB+JpRC1zncGgk+A3lZRlvBnZqqnyy3Eeouee0k3DAf92HqWj5lY6WklZGLueBGPtkM9nWX8o6WPLlIQ30YmOc4/SIF3E+Knx34Kzt1lQ1OCM2WsX/TXnP55KXtCxsR2o4LNYwDXp3D81ngBYn1di+OzjAvPJDUSDqRmzAeb+N/sj3kdiqEsjqyQuO973EnvLj/MrYaINwCKlpm2L3nT42GuV3x9oVnL/TxxSvWfyWXpf91qZzX/AE16fxH53peqh84aW6nNvxLdxt3Hl48ey3FR9JlylpPRgjJ7XDUf2nXKlUVCLTHKHoJx1tO8xu+Pmkf0Gfsj+S4qvL9LWenBEb8w0A/tNsVJokWmOklsdLRtMRKi4vs6jkBNM8sP0X72+30h7198DmfVNdQYiw69PUc757R2O5ubxBG/t3hXNfCqpWVVtQuWkOaebSOBB5fvFxwUvbWmNrKvqVKW4sfLxjumPgxjMeCvwOcxu3tO9jvpN/mOBCu2T6z+kFBLSyG72N0An6JHUPi0i3qCnM34IMbpnNA/GM60Z7+Y8CN3s7Fn2z2qNLXsbyeHMPs1D3tHtVnj7XFv3wy+x9U1cVj9F+Xz7vL6IXDa1+EzNkZuew8O3k5p7jvC2/D6xuIRMlZ6L2gj+XiDu9SxvNdN5pW1Df8A5C79rr/xK6bLa/pYZISfQcHN8HcR7Rf7SamsWpF4fPReWcWe2CenP5wvCz/br8iT/Xh++1aAs/26/Ik/14fvtVB6Jz7AfkZv6aX4hZTtihdU5ikZGbPcadrTe1iWMDTcbxvPFatsB+Rm/ppfiFme03+1I/S0n3Y0Et/wux//AK5v/wBqb/SpDLWwkiQSYlUCQXuY4tXW59aVwDrHnZt9/ELbkQRmNxNgoZ2sAa1sEjWtAsAAwgADkAFjfkz/AJSu+rD8XrZ8w/1Oo/Qy/dKxjyZ/yld9WH4vQXDaBtap8pymCKM1E49IB2ljL8i6xu7uA8SFWWbVcZf1hhLjGeFoZ/vcPcq1sqMUuYpTWaek1Tlmu35bX3/Otrt3gc16Lrq2PD43STPbHG0Xc5xAAHiUHmrLOJyYvmiGeWIwSSTAuj3jSdFjxAO+1945q0eUz6VB4VH+Uq5guMszBmyOoiv0clR1b8SGs0g25XDb25XVj8pn0qDwqP8AKQaVsuwpmEYRSNaLF8TZXHtdINZJ9oHgAubbDTtqMFq9Qvpa1w7iHNIKm8mfJtF+rQfcaonaz8i1v6MfeagqXk3yE4fUN5CoJHrYy/wVM29fLcP6GH771cPJt/qFT+sfwNVQ8oMGnxeF5G7zeMjv0vfcf77UHo1FxHF4G0/nBljEBaH9IXDTpO8G6645BKA5pBaQCCDcEHgQeYQfpERAREQEREBERAREQEREBERAREQEREBERAREQEREBQ2cnaaCot9C3tICmVH5hpjWUk7BxdG63ja494XVJ2tCLNEzjtEeE/RlOSqTzyuhB4NJefsi499la5q/zvHY2/NjDmDx0FzvebepROy6PVVvPZEfe5q5Kip8wxhz3cBUb/Amx/ulaF44slo9zzuCez09LeN438muIiLNenEREBEX8cdIueCD4xVTZZHsHFmm/wBrePgs9rcO/B+NxaRZsjxIPXfV7wfaFLZJxD8KVldIPRcY7eA1Nb7gpvE8M86rKWX/AJfS39bbN9hViv8ATtMT4fwzrx61ireO63L4cW305s62iR6K95+k1h9wb/CujZlLorSPpROHsIP7l8to79Ve7uYwe6/71+9mrNddfsjefgP3q3P9jyY8cvSHL/s1dQWdsttzZRvpXSGMPLDqAuRpcHcCR2KdRZj1KvZFys3J9IKZshkAe52otsetysCexVzMeyuPHcT8+NQ9jtUTtAYCPxYaAL356PerljmP02AM11U0cTTw1Hee4N4uPcAqTNtswqN1g6dw+k2I2/vEH3INIRVnLefsPzK7TT1DTJ/y3gsefAOA1eq6syDnxCm89hkjvbWxzL9moEX96qGzrZ2zIzpnMndL0oYDqaG206uwn6XuV3RBmee9j1PmeZ1RDKaeZ5u/q6mOPM6bghx5kHf2Xuoei2HOmc3z2vlljbwY0Ef3nOdb1BbIuHGsXhwKF01S8RxNIBcQTa5sNwBPEoKPRbJKfDsSjrYJTG2NzC2AMGkBrAy2ouuSbEknfclSO0bZ6zPRgL5nRdD0ltLQ6+vT2kWto96seAY9T5iiMtJIJIw4sLgCOsACR1gDwcPauHAs7UGYJjDS1DZJA0uLQ143AgE3c0DiQglcHoRhlPDCDqEUbI9RFr6Ght7cr2XLmnBRmKjmpnPLBK3SXAXI3g8PUpVEFU2eZKbkiGSJkrpRI/XdzQ224NtuJ7F+doWQ4M7xMbI50csd+jkaL2vxBB9JpsN1xw48b21ReYMxU2W42yVcoiY52kEhxubE26oPIFBkVLsBdqAlrrxg3IZFYnwu8gHvsVseB4VHgdPHTw6ujjbpbqcXG3eT8OA4CwAC/eE4nFjELJoHh8T7lrgCL2JB3EA8QV1oCIiAiIgIiICIiAiIgIiICIoCgznQ4hVGkinDqhrntMel4ILL6xcttu0nnyQT6IiAiIgIiICIiAiIgj8eq3UFO+Vu8s0uI7QCC4ettwuulqG1bGvYbtcAQe4r811MKyJ8Z4Pa5p9Yt+9Z3kPMJwyQ0s5s0uIaT8x97Fp7ifYfFS1x8VJmOsKeXUdlmrFulvr990plvDvwNis8duq+MvZ9UuBt6jcepQm0vDDTVImA6soFz+c0WI9YsfatKmo2yyRyfOZqse5wsR4cD4gL5YxhjMXhdFINx4EcQeRHeF3TPteLT5oc2g4sFsUeO8fnzhw5PxYYvSMcTd7Rof4jn6xY+tTay6g6fItV+NBMD+qXDg4cnDscPonv7itNgmbUNDmEOa4XBHAhc5qcM7x0lLos85KcN+Vq8pj+fN9ERFCuip+0PHhQQ9Aw/jJBvt81nP1nh7V35qzTHgTS0WfMRuZ2d7uwd3E+9Z5guEzZrqC5xJBN5JDy7hyvbcBy8ArWDF/zt0hla/Vz/Yw87T+y5bMKE09M+Qi3SO3fVbuHvLlclHVFVFgscbB3MjjHFx4AAfE8ua66mcUsbnu3BrS4+AFz8FDkmb24vFd09K4ccY9/0xzY7nOcVFfUEcnaf2QGn3tVn2VUX5aYjsjB/vO/hVFOuvl3DU+R/Ac3OP8AMrasAwwYRTxxDi0dY9rjvcfb7rK5qLcGOKMP0bjnNqbZu6N585SKrmfs1sydRPqHDU/0I2X9J54DwFiT3Aqxrz55SOJOlrKan36Y4TJbkS9xb7hH71nvSIjKeU6zatVSVNVM5sQdZ8pF+/o428BYHwF+d7HWqXY1hEDA10D5D9N00gJ7+o5rfcrFkTCG4HhtLC0AaYml3e5w1PPrcSp5Bg+0HYz+DI3VOFukd0fWdCTdwA33jcN5ItfSd532N7A6Tssmr58OjOJNtJ8wu/KOZ80yDk73kWvv429EBFg+dNptZmOr8ywXVp1FgkjtrlI4lrjuYwcdQsbC9wNy+P8Awvx8N6Tz4dJa+nzqbX4atOm/rt3oN+VA26fIdR9aH/EaqRkfafV4BV+Y4zqtqDOkkAD4yeGpw3PYeOo3Nje5Cu+3T5DqPrQ/4jUEb5OvyTJ+tSfcjVA8n/5Zl/QS/fYr/wCTr8kyfrUn3I1QPJ/+WZf0Ev32IPSCLNdqH4bqKiKDDOrBI06pGWDmuHpa5HegLEEabE7+NlUnbKsdc3UcSBfxt5xP97TxQbusk8pH5Op/1kfceoLImesQy3iTcOxVzntc9sd5DqexzvyZD9+tjiQN5O4g3FiDO+Uj8nU/6yPuPQWnY98iUf1H/wCI9XJeacpVuNZrpYqLDiYaeBul8jXaLkkv60o63O2hnLiDxXRjeC5hyI3zk1Ur42+k5kzpGt5DXHIN438dJA7tyD0cipGyzPYztTOLwGVERAlaOBv6L29gNju5EeChdrm005XPmtHpNU4Xc8i4iB9Hq8C88QDuAtcG6DUUXn2iyDmHMTBPNVuiL+sGzTytdv3jqMaQwd24jsXO3MuNbLqhkdcXTwO4B7y9rwLX6OU9ZpH0Twvct3hB6KRR+C4vFj1NHUQOvHI27TzHIg9jgQQR2grzflTapXYUZukklqZHxhkLZHFzWvLh1iL3O64AHEkIPUCLAaHLuZsXmimnmqY2OezUBUCMhhI1O6JjwG2BPVsDu4K6bUPw3PPDBhnVgkadUjLBzXD0tcjvQbYggtsTv4oNKRYQ7ZXjrm6jiQL+NvOJ/vaeK/ORM9YhlrEm4dirnPa57Y7yHU9jnfk3CT57HEjiTYEEEWIIbBnWV0GGVrmOLXNpZ3Nc02IIjcQQRvBB5rMfJ3xaoxQ13nE80ukQaekkc+1+kvbUTa9h7F07WsDxepfVTU9RooW07i+PpSLtawmUaLWNxfxWZbM8HxTFjUfgufodPR9L+MLNV9ejgDe1ne1B6rWX5Z2aVGD43JiD5YTG+SofoGrUBLq08Ra41C+9T2zTCsRwqKYYnN0z3PaWHpC+wtvG8C29Z/knMtZWZnmp5KiV0DZqsCMuJaA0v0i3YLC3gg3JF59zdmWvyPjobJUzvpekbKGOcSDE89ZtuenrNHe0FegIpBM0OaQWkAgjmDvBQfpFmW3TN0mXKSKKnkdHPO++pps5rGWLiCOBLi0d41LtyJiMmA4H57ic8khc0zkvdqIa6wiY2/Nw0kDtksg0BF55ZjWN7VJ3ijeaamYfmvMbG9gdI0apHW4gAjgbBfTE8nZgygw1MVY6URgucI5pHkAcSY5G6XtHZv7bIPQSKkbK8+DOtM7WA2pisJGjgb+i9vcbHdyI8F/MbhcybEAyeoYW00TmETSEMdK6Zr3NaXaRuY2wtYad1kF4RUXAcYmxHEIQ6R2lsE0MkY9EzxGLpn/nWMmkHlZ3er0gLJ9omE+YVRkA6k3W+188fxfaWsKMzFg7cbgdG7ceLHfRcOB8OR7ipsGTgvv3Kev03b4ZrHWOcKjkrOQAbBVO7mSH3Ncfg72q/veGAk8Bv3b/AILBa2kfQyOjkGl7TYj/AHy71ZMsZzkwi0ct5IRwHzm+BPEdx9ys5tNv7VGVovSc0/pZu7v/AMtPa+LEozYskjdx4Oaf3L44bhLMLJEOprDv6O92g8yL72+ANu5VitwmHMQNRh83RzcXaSW3P5wG9p7+ffxVbrMZxPA3aZXyN7C4NcD4OIN/aoa4ZtyrPlK9l1kY5i96bx3WjnH2ayVX8XixCtu2EwQt+lqc5/3LD/e9UI55rT/6jf2G/wAlx1Gaayp9Kof9mzfugLumlvE78lfN6WwXrtHF5bQtLMlU+H/jK6pB33IvpuedySXO9VimIZ4hw1nRUEYsODiLNHeG8XHvNvWqNDDLiL7ND5Hnsu4q/ZVyL0BEtXYuG8RcQPrHgfDh4qTJWteeSd/crafJkyTw6anDHfPWfm6clYTLUP8APasl0jhaPVxAPzrcrg2AHIntX12k4p5nSiIHrSm32Rvd7dw9ZVtJ0hVuHADidUaqqHDdFCeDWjgXdrjxtyvz5Vq3ib8du5q5MFqYexx9Z6z9ZlFbPssmmtUzCziPxbT80H5x7yOHd47r0iKPJeb23lY0+nrgxxSovOvlHUbosRgl+a+nDR4sc6/ue32r0UqTtZyac4UOmO3nERL4u/d1mX5ah7wFwnWDKWINxWgppmcHwsPgbAOHiCCPUpZebtlu0h2Si6krWSdBrPI64XfOGk79N95HEG533W2U2f8AC6locK6mAPJ0gaf2XWI9iCyqubRqt1DhNa9hIcIHgEcRqGm47xe6ou0HbNBRROiw13SzuBHSgdSPvFx13dnLtvaxn8myVedsEezEWaHTRvjbJwL2ltmylluqb7+w2vYAhBUPJswxmiqqSAZNTYgeYbbU63iS39hbavNuzPMrtm+IT0leCyN5DZDYnQ5voP7Swh3EciCt7/pRRdH0vndP0dr6ulZb4oMm8pPC2BtJUgASEvicebhbU32HV+0pDOVY7EMnxSSG7jHTXPaQ9rb+JtdU3aVmJ20vEYKWgBfGwlsZII1OdbW89jAGjeRwBPNaLtXwxuDZaNOze2JtPGD26XsF/E2v60Hz8nX5Jk/WpPuRqgeT/wDLMv6CX77Ff/J1+SZP1qT7kaoHk/8AyzL+gl++xBpO0rapHlGQU8EYmqbAuBNmx33t1W3lx3HSLbje/C9Zgzdmisb0jKFgad4BiLfc+TUqxJVR4Zm58leQI21TyXO4NBaegce4XYb8rX5L0LU41TUkXSyTxNjtfWXt0+o33oPMuYcRrcTxmlfiEIgn1wDSGFt2h/VdYk35i9+S07ykfk6n/WR9x6zfOGZ482Y9DNCD0TZYI2EixcGvHWtyuSbDsstI8pH5Op/1kfcegsmxikbSYJS6RveHvce0l7t59QA8GhXKrp21kb45AHMe0tc08CCLEHxBVG2S43TNwelYaiEPYwhzTI0Fp1ONiL3G4j2r8bQdp9Jl6B7aeVk1U5pDGsIcGk/OeRuAF76b3PvAZnsHJoMbmhBu3opWHsOhzbH3e9fPI8IzJml76jraZp5bHtYT0Y+z1bfVCsXk75YkiMtfK0hrm9FFf51yDI7wu0AH63Yq9nGmm2bY+KxjSYZJHSs7HNf+Wj7iNTreLSg9IKmbYMKZimD1OsC8TemYbcHM37vFt2+DipPA860GORCSKpisRva94a5vc5pNx8Fmm2zaNT1FM6ho5GyukI6V7DdrWg30hw3FxIF7bgLjmg6/JwrXS0NVESS2OUObflrbvA9bL2/OPaqN5P8Ah0dfi+qQAmGB8rL8namMB9QkPrsVrexnLD8tYYOmBbNO4yuaeLQQAxpHI6RcjkXEcll/k4/Ks36o/wDxIkHo5ZztK2px5QkFPDGJqkgEgmzWA+jqtvLjx0i243vwvoy811FTHhubnyVxAjbUuJLuAu09C49gBLDfla6CzwZuzRWN6RlCwNO8AxFvufJqVDzJiVbieM0r8RhEE4dANIYW3aH7nWJN99xe/JemqnGqali6V88TY7X1l7dPtvvXmvOeZ482Y9DNCD0TZII2EixcGvvqseFy42HZZB6Hz38lV/6pUf4blk/kzelX+FP/AJq13OFM6sw6sjYLvfTTtaO0uY4Ae0rEvJ1xqDDZ6qKaRkbpWxFmogA6C/UATuv1wbdx7EHoRed9n/8Aa6f9PW/F63OkzJSVtQ6minifM1ussa4Gw4cRuvvG7jvCwzZ//a6f9PW/F6C5+UDlv8J0Lapg/GUx63fG6wd7HaT3DUpLYbmH8N4UyNx/GUx6E/VAvEfDT1fsFXyupGV8T4pBqZI1zHA8w4WI9hXmDCsZm2X11fB1iTHJCOHpcYJfUHX8HlBMZgB2k5mELbmCN/RXF90cVzKbj6TtQB/Oarr5RdQabDYI2bmvnaCBws1riB4Xsfshc3k65c81ppa1460xMcZ/MaeuR9Z4t/2wrRtmy2/MmFvEQLpYXCZjRxdpBDmjtOlxIA4kAIMyyJtPflegip4sNfKG6iZRIRrLnEk2EJ7hxPoqfO2+c/8AtMn/AJXf/gvlsT2i09LStoauRsToy7onvNmua4l2kuO5rgSeO4gjsWr1uZqOgYXy1UDWjfcyN9wBufUgwfYxNJS44SIZIop2zN0Fp0tG+Rrb2A3aAL2HvXowxh17gb+O7j2KqZO2h0eb5poqcuDo941C2tm4F7R2ajax37x2q2oPyIwDewvv5dvH2r9IiAiIggM05Yjx5t/QlaOq/wDc7tHwWU4rhcuEv0TMLTyPI94PNbqvhV0kda0slY17TycLhWMOomnKecM3WejaZ/ajlb86sJpqh9K4Ojc5rhwLTY+0K14dn6Vg0VMbJmc9wB9e7SfYFPYls7gnuYXuiPYes33kH3lQU+zqpYeq+Fw7y4H2aT8VanLhydWTXS63Tz7H7c4+X2SEVZg+J+nGIndhDm+9h0qVosCwqQ3j6J//AHS73FyqzNnlW7iYR4ud+5qkqPZqT+WnHgxv8Tv5KO3BHS8rWL1iZ9rBWfftELzSxQ0bbRCNjextgPcupQmE5UpcKsWRhzh89/WPq5D1AKbVO22/KW1i4uH2oiPh/wCQIiLlIIiICIiCq5v2fUObetPGWy2t0sZ0v7rmxDvtAqgy+T/CXdWskDewxtJ9ocPgtoRBnuV9j+H4C4SPa6okBuDLbSD3MAt+1daEiIKznHItHnBo85YRIBZsrDpeB2XsQRv4EEKg/wDACn1f1ubT2aG39vD3LZEQVrJ2R6PJ7SKZh1uFnSvN3u7r2sB3AALtzZl2LNVK+mmc9rHlpJYQHdUhw4gjiOxTCIIDJeU4cnU5ggdI5hkdJeQgm5DQfRaBazRyUPk7ZlS5RqnVEEk7nuY5hEjmFtnEE+iwG/VHNXdEFPzxs6o85EPmDmTNFhLGQHW5BwIIcPf3qpUOwSjieDLUTyNHzQGtv3E7zbwstdRBQa/ZLQVU8ErOlh6BrGsZGWhvUcXgnUwuJJcbm9yrBnDKdPnCAQ1OvS12tpY6xDrEX5g7nHiFPIgxyo2AUzj+Lq5mj85jXe8WUngWw+gw54fO+WoINw11ms9bW7z4E27lqCIPxFE2Foa0BrQAAALAAcAAOAXFjuCQZghdDVRtkjPI8j2gje094UgiDH63YFSyOJiqp2Nv6Lmtdbuvu96sWUNktBlqQS2dPM03a6W1mnkWsAtfvNyOSvyIB3qk5J2Z0uTKh09PJO57ozGRI5pFi5rieqwb7sHvV2RAVQzxs6o85EPmDmTNFhLGQHW5BwIIcPf3q3ogyKh2CUcTwZameRo+aA1t+4nefZZT9fskw+qnglZ0sPQNY1jIy0N6ji8E6mlxJLjc3uVfkQFluYdiFFikzpYZJKfWS4saA5lzvOkHe0d17DlZakiCiZI2WUeUZRM0vmnFw2SS3VuLHS0bgSDa5ud5X3wfZtS4RiL69kk5me+V5a5zdF5b6twYDYajberoiAqPnPZfR5wqBPM6ZkmgMPROaA617E6mHfvt4AK8Ig5MIw6PCIIoIhaOJjWN7bAW39pPEntK60RBn+bdkdBmOR0oDoJXG7nRWs4niXMItc8bi1+artLsBpWOvJVTub2Na1p9pv8ABbEiCGyxlalytGY6SIMB9J3FzvrOO8+HAclMoiAiIgIiICIiAiIgIiICIiAiIgIiICIiAiIgIiICIiAiIgIiICIiAiIgIiICIiAiIgIiICIiAiIgIiICIiAiIgIiICIiAiIgIiIP/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Title 4"/>
          <p:cNvSpPr>
            <a:spLocks noGrp="1"/>
          </p:cNvSpPr>
          <p:nvPr>
            <p:ph type="title"/>
          </p:nvPr>
        </p:nvSpPr>
        <p:spPr/>
        <p:txBody>
          <a:bodyPr/>
          <a:lstStyle/>
          <a:p>
            <a:r>
              <a:rPr lang="ru-RU" dirty="0" smtClean="0"/>
              <a:t>Виртуальный микроскоп</a:t>
            </a:r>
            <a:endParaRPr lang="en-US" dirty="0"/>
          </a:p>
        </p:txBody>
      </p:sp>
      <p:sp>
        <p:nvSpPr>
          <p:cNvPr id="16" name="Rectangular Callout 15"/>
          <p:cNvSpPr/>
          <p:nvPr/>
        </p:nvSpPr>
        <p:spPr>
          <a:xfrm>
            <a:off x="623119" y="2874628"/>
            <a:ext cx="4404075" cy="1170978"/>
          </a:xfrm>
          <a:prstGeom prst="wedgeRectCallout">
            <a:avLst>
              <a:gd name="adj1" fmla="val 66867"/>
              <a:gd name="adj2" fmla="val 9642"/>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r>
              <a:rPr lang="ru-RU" dirty="0" smtClean="0">
                <a:solidFill>
                  <a:schemeClr val="bg1"/>
                </a:solidFill>
              </a:rPr>
              <a:t>Слайды с высоким разрешением (увеличение до 40 раз) загружаются практически мгновенно</a:t>
            </a:r>
            <a:endParaRPr lang="en-GB" i="1" dirty="0">
              <a:solidFill>
                <a:schemeClr val="bg1"/>
              </a:solidFill>
            </a:endParaRPr>
          </a:p>
        </p:txBody>
      </p:sp>
      <p:grpSp>
        <p:nvGrpSpPr>
          <p:cNvPr id="17" name="Group 16"/>
          <p:cNvGrpSpPr/>
          <p:nvPr/>
        </p:nvGrpSpPr>
        <p:grpSpPr>
          <a:xfrm>
            <a:off x="307975" y="5289965"/>
            <a:ext cx="4111625" cy="1051861"/>
            <a:chOff x="155575" y="5431808"/>
            <a:chExt cx="4111625" cy="1051861"/>
          </a:xfrm>
        </p:grpSpPr>
        <p:sp>
          <p:nvSpPr>
            <p:cNvPr id="15" name="Rectangle 14"/>
            <p:cNvSpPr/>
            <p:nvPr/>
          </p:nvSpPr>
          <p:spPr>
            <a:xfrm>
              <a:off x="155575" y="5431808"/>
              <a:ext cx="4111625" cy="1047181"/>
            </a:xfrm>
            <a:prstGeom prst="rect">
              <a:avLst/>
            </a:prstGeom>
            <a:solidFill>
              <a:schemeClr val="bg1"/>
            </a:solidFill>
            <a:ln>
              <a:solidFill>
                <a:schemeClr val="tx2"/>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7" name="Rectangle 6"/>
            <p:cNvSpPr/>
            <p:nvPr/>
          </p:nvSpPr>
          <p:spPr>
            <a:xfrm>
              <a:off x="1137208" y="5652672"/>
              <a:ext cx="2977592" cy="830997"/>
            </a:xfrm>
            <a:prstGeom prst="rect">
              <a:avLst/>
            </a:prstGeom>
          </p:spPr>
          <p:txBody>
            <a:bodyPr wrap="square">
              <a:spAutoFit/>
            </a:bodyPr>
            <a:lstStyle/>
            <a:p>
              <a:r>
                <a:rPr lang="ru-RU" sz="1600" b="1" dirty="0" smtClean="0"/>
                <a:t>Победитель </a:t>
              </a:r>
              <a:r>
                <a:rPr lang="en-GB" sz="1600" b="1" dirty="0" smtClean="0"/>
                <a:t>2015 </a:t>
              </a:r>
              <a:r>
                <a:rPr lang="en-GB" sz="1600" b="1" dirty="0"/>
                <a:t>PROSE award </a:t>
              </a:r>
              <a:r>
                <a:rPr lang="ru-RU" sz="1600" b="1" dirty="0" smtClean="0"/>
                <a:t> за лучшую электронную технологию</a:t>
              </a:r>
              <a:endParaRPr lang="en-GB" sz="1600" b="1" dirty="0"/>
            </a:p>
          </p:txBody>
        </p:sp>
        <p:pic>
          <p:nvPicPr>
            <p:cNvPr id="2052" name="Picture 4" descr="http://www.publishers.org/_attachments/images/press_releases/prose2012/prose%20logo-web.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992" y="5603883"/>
              <a:ext cx="695336" cy="707978"/>
            </a:xfrm>
            <a:prstGeom prst="rect">
              <a:avLst/>
            </a:prstGeom>
            <a:noFill/>
            <a:extLst>
              <a:ext uri="{909E8E84-426E-40DD-AFC4-6F175D3DCCD1}">
                <a14:hiddenFill xmlns:a14="http://schemas.microsoft.com/office/drawing/2010/main">
                  <a:solidFill>
                    <a:srgbClr val="FFFFFF"/>
                  </a:solidFill>
                </a14:hiddenFill>
              </a:ext>
            </a:extLst>
          </p:spPr>
        </p:pic>
      </p:grpSp>
      <p:sp>
        <p:nvSpPr>
          <p:cNvPr id="12" name="Rectangle 11"/>
          <p:cNvSpPr/>
          <p:nvPr/>
        </p:nvSpPr>
        <p:spPr>
          <a:xfrm>
            <a:off x="457199" y="6449548"/>
            <a:ext cx="7349320" cy="276999"/>
          </a:xfrm>
          <a:prstGeom prst="rect">
            <a:avLst/>
          </a:prstGeom>
        </p:spPr>
        <p:txBody>
          <a:bodyPr wrap="square">
            <a:spAutoFit/>
          </a:bodyPr>
          <a:lstStyle/>
          <a:p>
            <a:r>
              <a:rPr lang="en-US" sz="1200" dirty="0" smtClean="0"/>
              <a:t>Article: </a:t>
            </a:r>
            <a:r>
              <a:rPr lang="en-US" sz="1200" dirty="0" smtClean="0">
                <a:hlinkClick r:id="rId5"/>
              </a:rPr>
              <a:t>http</a:t>
            </a:r>
            <a:r>
              <a:rPr lang="en-US" sz="1200" dirty="0">
                <a:hlinkClick r:id="rId5"/>
              </a:rPr>
              <a:t>://</a:t>
            </a:r>
            <a:r>
              <a:rPr lang="en-US" sz="1200" dirty="0" smtClean="0">
                <a:hlinkClick r:id="rId5"/>
              </a:rPr>
              <a:t>www.sciencedirect.com/science/article/pii/S2212440314004635</a:t>
            </a:r>
            <a:r>
              <a:rPr lang="en-US" sz="1200" dirty="0" smtClean="0"/>
              <a:t>  </a:t>
            </a:r>
            <a:endParaRPr lang="en-US" sz="1200" dirty="0"/>
          </a:p>
        </p:txBody>
      </p:sp>
    </p:spTree>
    <p:extLst>
      <p:ext uri="{BB962C8B-B14F-4D97-AF65-F5344CB8AC3E}">
        <p14:creationId xmlns:p14="http://schemas.microsoft.com/office/powerpoint/2010/main" val="4091492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620688"/>
            <a:ext cx="8238319" cy="418645"/>
          </a:xfrm>
        </p:spPr>
        <p:txBody>
          <a:bodyPr>
            <a:normAutofit fontScale="90000"/>
          </a:bodyPr>
          <a:lstStyle/>
          <a:p>
            <a:r>
              <a:rPr lang="ru-RU" dirty="0" smtClean="0"/>
              <a:t>Осмысление статьи – работа с изображениями</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9992" y="1250978"/>
            <a:ext cx="3528392" cy="53463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964" y="1222876"/>
            <a:ext cx="3602964" cy="56351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ight Arrow 2"/>
          <p:cNvSpPr/>
          <p:nvPr/>
        </p:nvSpPr>
        <p:spPr>
          <a:xfrm>
            <a:off x="3923928" y="3645024"/>
            <a:ext cx="576064" cy="6480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08822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500"/>
                                        <p:tgtEl>
                                          <p:spTgt spid="409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91465"/>
            <a:ext cx="7772400" cy="1080135"/>
          </a:xfrm>
        </p:spPr>
        <p:txBody>
          <a:bodyPr/>
          <a:lstStyle/>
          <a:p>
            <a:r>
              <a:rPr lang="ru-RU" dirty="0" smtClean="0">
                <a:solidFill>
                  <a:schemeClr val="accent1"/>
                </a:solidFill>
              </a:rPr>
              <a:t>Персональные настройки</a:t>
            </a:r>
            <a:endParaRPr lang="en-US" dirty="0">
              <a:solidFill>
                <a:schemeClr val="accent1"/>
              </a:solidFill>
            </a:endParaRPr>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143000"/>
            <a:ext cx="3615386" cy="236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3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1038367"/>
            <a:ext cx="4459389" cy="205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4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28800" y="3124200"/>
            <a:ext cx="7132637" cy="3771900"/>
          </a:xfrm>
          <a:prstGeom prst="rect">
            <a:avLst/>
          </a:prstGeom>
          <a:noFill/>
          <a:ln w="12700">
            <a:solidFill>
              <a:srgbClr val="00B050"/>
            </a:solidFill>
            <a:miter lim="800000"/>
            <a:headEnd/>
            <a:tailEnd/>
          </a:ln>
          <a:extLst>
            <a:ext uri="{909E8E84-426E-40DD-AFC4-6F175D3DCCD1}">
              <a14:hiddenFill xmlns:a14="http://schemas.microsoft.com/office/drawing/2010/main">
                <a:solidFill>
                  <a:schemeClr val="accent1"/>
                </a:solidFill>
              </a14:hiddenFill>
            </a:ext>
          </a:extLst>
        </p:spPr>
      </p:pic>
      <p:cxnSp>
        <p:nvCxnSpPr>
          <p:cNvPr id="4" name="Straight Arrow Connector 3"/>
          <p:cNvCxnSpPr/>
          <p:nvPr/>
        </p:nvCxnSpPr>
        <p:spPr>
          <a:xfrm flipV="1">
            <a:off x="2743200" y="1905000"/>
            <a:ext cx="1600200" cy="4953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 name="Straight Arrow Connector 5"/>
          <p:cNvCxnSpPr/>
          <p:nvPr/>
        </p:nvCxnSpPr>
        <p:spPr>
          <a:xfrm>
            <a:off x="1219200" y="3095767"/>
            <a:ext cx="609600" cy="79043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23403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3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3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0"/>
            <a:ext cx="6172200" cy="1046376"/>
          </a:xfrm>
        </p:spPr>
        <p:txBody>
          <a:bodyPr vert="horz" lIns="91440" tIns="45720" rIns="91440" bIns="45720" rtlCol="0" anchor="ctr">
            <a:noAutofit/>
          </a:bodyPr>
          <a:lstStyle/>
          <a:p>
            <a:r>
              <a:rPr lang="ru-RU" dirty="0">
                <a:solidFill>
                  <a:schemeClr val="accent1"/>
                </a:solidFill>
                <a:latin typeface="Arial Bold"/>
                <a:cs typeface="Arial Bold"/>
              </a:rPr>
              <a:t>Возможности настройки оповещений</a:t>
            </a:r>
            <a:endParaRPr lang="en-US" dirty="0">
              <a:solidFill>
                <a:schemeClr val="accent1"/>
              </a:solidFill>
              <a:latin typeface="Arial Bold"/>
              <a:cs typeface="Arial Bold"/>
            </a:endParaRPr>
          </a:p>
        </p:txBody>
      </p:sp>
      <p:pic>
        <p:nvPicPr>
          <p:cNvPr id="5" name="Picture 4" descr="SD_TYPE_RGB.jpg"/>
          <p:cNvPicPr>
            <a:picLocks noChangeAspect="1"/>
          </p:cNvPicPr>
          <p:nvPr/>
        </p:nvPicPr>
        <p:blipFill>
          <a:blip r:embed="rId3" cstate="print"/>
          <a:stretch>
            <a:fillRect/>
          </a:stretch>
        </p:blipFill>
        <p:spPr>
          <a:xfrm>
            <a:off x="7338836" y="838200"/>
            <a:ext cx="1652764" cy="216000"/>
          </a:xfrm>
          <a:prstGeom prst="rect">
            <a:avLst/>
          </a:prstGeom>
        </p:spPr>
      </p:pic>
      <p:sp>
        <p:nvSpPr>
          <p:cNvPr id="6" name="Slide Number Placeholder 3"/>
          <p:cNvSpPr txBox="1">
            <a:spLocks/>
          </p:cNvSpPr>
          <p:nvPr/>
        </p:nvSpPr>
        <p:spPr>
          <a:xfrm>
            <a:off x="6553200" y="6096000"/>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rtl="0" fontAlgn="base">
              <a:spcBef>
                <a:spcPct val="0"/>
              </a:spcBef>
              <a:spcAft>
                <a:spcPct val="0"/>
              </a:spcAft>
              <a:defRPr sz="1200" kern="1200">
                <a:solidFill>
                  <a:srgbClr val="898989"/>
                </a:solidFill>
                <a:latin typeface="Calibri" pitchFamily="34"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C5C99C1-96E4-4976-B473-28DDBE1C5CF1}" type="slidenum">
              <a:rPr kumimoji="0" lang="en-US" sz="1200" b="0" i="0" u="none" strike="noStrike" kern="1200" cap="none" spc="0" normalizeH="0" baseline="0" noProof="0" smtClean="0">
                <a:ln>
                  <a:noFill/>
                </a:ln>
                <a:solidFill>
                  <a:srgbClr val="898989"/>
                </a:solidFill>
                <a:effectLst/>
                <a:uLnTx/>
                <a:uFillTx/>
                <a:latin typeface="Calibri"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sz="1200" b="0" i="0" u="none" strike="noStrike" kern="1200" cap="none" spc="0" normalizeH="0" baseline="0" noProof="0" dirty="0">
              <a:ln>
                <a:noFill/>
              </a:ln>
              <a:solidFill>
                <a:srgbClr val="898989"/>
              </a:solidFill>
              <a:effectLst/>
              <a:uLnTx/>
              <a:uFillTx/>
              <a:latin typeface="Calibri" pitchFamily="34" charset="0"/>
              <a:ea typeface="+mn-ea"/>
              <a:cs typeface="+mn-cs"/>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8752" y="1122576"/>
            <a:ext cx="8026466" cy="4043307"/>
          </a:xfrm>
          <a:prstGeom prst="rect">
            <a:avLst/>
          </a:prstGeom>
          <a:noFill/>
          <a:ln w="25400">
            <a:solidFill>
              <a:srgbClr val="008000"/>
            </a:solidFill>
            <a:miter lim="800000"/>
            <a:headEnd/>
            <a:tailEnd/>
          </a:ln>
          <a:effectLst>
            <a:outerShdw blurRad="1270000" dist="50800" dir="5400000" sx="1000" sy="1000" algn="ctr" rotWithShape="0">
              <a:srgbClr val="000000">
                <a:alpha val="43137"/>
              </a:srgbClr>
            </a:outerShdw>
          </a:effectLst>
          <a:extLst>
            <a:ext uri="{909E8E84-426E-40DD-AFC4-6F175D3DCCD1}">
              <a14:hiddenFill xmlns:a14="http://schemas.microsoft.com/office/drawing/2010/main">
                <a:solidFill>
                  <a:schemeClr val="accent1"/>
                </a:solidFill>
              </a14:hiddenFill>
            </a:ext>
          </a:extLst>
        </p:spPr>
      </p:pic>
      <p:pic>
        <p:nvPicPr>
          <p:cNvPr id="9" name="Picture 3"/>
          <p:cNvPicPr>
            <a:picLocks noChangeAspect="1" noChangeArrowheads="1"/>
          </p:cNvPicPr>
          <p:nvPr/>
        </p:nvPicPr>
        <p:blipFill>
          <a:blip r:embed="rId5" cstate="print"/>
          <a:srcRect t="48110" r="49409" b="29210"/>
          <a:stretch>
            <a:fillRect/>
          </a:stretch>
        </p:blipFill>
        <p:spPr bwMode="auto">
          <a:xfrm>
            <a:off x="921110" y="4092779"/>
            <a:ext cx="8158854" cy="2286000"/>
          </a:xfrm>
          <a:prstGeom prst="rect">
            <a:avLst/>
          </a:prstGeom>
          <a:ln w="25400" cap="sq" cmpd="sng">
            <a:solidFill>
              <a:srgbClr val="008000"/>
            </a:solidFill>
            <a:prstDash val="solid"/>
            <a:miter lim="800000"/>
          </a:ln>
          <a:effectLst>
            <a:innerShdw blurRad="76200">
              <a:srgbClr val="000000"/>
            </a:innerShdw>
          </a:effectLst>
        </p:spPr>
      </p:pic>
    </p:spTree>
    <p:extLst>
      <p:ext uri="{BB962C8B-B14F-4D97-AF65-F5344CB8AC3E}">
        <p14:creationId xmlns:p14="http://schemas.microsoft.com/office/powerpoint/2010/main" val="42342514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1419973"/>
            <a:ext cx="7560840" cy="4927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rame 2"/>
          <p:cNvSpPr/>
          <p:nvPr/>
        </p:nvSpPr>
        <p:spPr>
          <a:xfrm>
            <a:off x="4503911" y="3645024"/>
            <a:ext cx="1432322" cy="1224136"/>
          </a:xfrm>
          <a:prstGeom prst="frame">
            <a:avLst/>
          </a:prstGeom>
          <a:solidFill>
            <a:srgbClr val="92D050"/>
          </a:solidFill>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6" name="TextBox 5"/>
          <p:cNvSpPr txBox="1"/>
          <p:nvPr/>
        </p:nvSpPr>
        <p:spPr>
          <a:xfrm>
            <a:off x="651248" y="533400"/>
            <a:ext cx="8568952" cy="461665"/>
          </a:xfrm>
          <a:prstGeom prst="rect">
            <a:avLst/>
          </a:prstGeom>
          <a:extLst/>
        </p:spPr>
        <p:txBody>
          <a:bodyPr vert="horz" lIns="91440" tIns="45720" rIns="91440" bIns="45720" rtlCol="0" anchor="ctr">
            <a:noAutofit/>
          </a:bodyPr>
          <a:lstStyle>
            <a:lvl1pPr defTabSz="457200">
              <a:spcBef>
                <a:spcPct val="0"/>
              </a:spcBef>
              <a:buNone/>
              <a:defRPr sz="2400" b="1" i="0">
                <a:solidFill>
                  <a:schemeClr val="accent1"/>
                </a:solidFill>
                <a:latin typeface="Arial Bold"/>
                <a:ea typeface="+mj-ea"/>
                <a:cs typeface="Arial Bold"/>
              </a:defRPr>
            </a:lvl1pPr>
          </a:lstStyle>
          <a:p>
            <a:r>
              <a:rPr lang="ru-RU" dirty="0"/>
              <a:t>Интеграция </a:t>
            </a:r>
            <a:r>
              <a:rPr lang="en-GB" dirty="0" err="1"/>
              <a:t>Mendeley</a:t>
            </a:r>
            <a:r>
              <a:rPr lang="en-GB" dirty="0"/>
              <a:t> </a:t>
            </a:r>
            <a:r>
              <a:rPr lang="ru-RU" dirty="0"/>
              <a:t>и </a:t>
            </a:r>
            <a:r>
              <a:rPr lang="en-US" dirty="0"/>
              <a:t>ScienceDirect</a:t>
            </a:r>
          </a:p>
        </p:txBody>
      </p:sp>
      <p:sp>
        <p:nvSpPr>
          <p:cNvPr id="7" name="Rounded Rectangular Callout 6"/>
          <p:cNvSpPr/>
          <p:nvPr/>
        </p:nvSpPr>
        <p:spPr>
          <a:xfrm>
            <a:off x="1026867" y="4268527"/>
            <a:ext cx="2474912" cy="1008062"/>
          </a:xfrm>
          <a:prstGeom prst="wedgeRoundRectCallout">
            <a:avLst>
              <a:gd name="adj1" fmla="val 95527"/>
              <a:gd name="adj2" fmla="val -130076"/>
              <a:gd name="adj3" fmla="val 16667"/>
            </a:avLst>
          </a:prstGeom>
          <a:solidFill>
            <a:schemeClr val="bg1"/>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400" dirty="0">
                <a:solidFill>
                  <a:srgbClr val="FF0000"/>
                </a:solidFill>
              </a:rPr>
              <a:t>Экспорт </a:t>
            </a:r>
            <a:r>
              <a:rPr lang="en-US" sz="1400" dirty="0">
                <a:solidFill>
                  <a:srgbClr val="FF0000"/>
                </a:solidFill>
              </a:rPr>
              <a:t>pdf’s </a:t>
            </a:r>
            <a:r>
              <a:rPr lang="ru-RU" sz="1400" dirty="0">
                <a:solidFill>
                  <a:srgbClr val="FF0000"/>
                </a:solidFill>
              </a:rPr>
              <a:t>в библиотеку  </a:t>
            </a:r>
            <a:r>
              <a:rPr lang="en-US" sz="1400" dirty="0" err="1">
                <a:solidFill>
                  <a:srgbClr val="FF0000"/>
                </a:solidFill>
              </a:rPr>
              <a:t>Mendeley</a:t>
            </a:r>
            <a:r>
              <a:rPr lang="en-US" sz="1400" dirty="0">
                <a:solidFill>
                  <a:srgbClr val="FF0000"/>
                </a:solidFill>
              </a:rPr>
              <a:t> </a:t>
            </a:r>
            <a:r>
              <a:rPr lang="ru-RU" sz="1400" dirty="0">
                <a:solidFill>
                  <a:srgbClr val="FF0000"/>
                </a:solidFill>
              </a:rPr>
              <a:t>из </a:t>
            </a:r>
            <a:r>
              <a:rPr lang="en-US" sz="1400" dirty="0">
                <a:solidFill>
                  <a:srgbClr val="FF0000"/>
                </a:solidFill>
              </a:rPr>
              <a:t>ScienceDirect</a:t>
            </a:r>
          </a:p>
        </p:txBody>
      </p:sp>
    </p:spTree>
    <p:extLst>
      <p:ext uri="{BB962C8B-B14F-4D97-AF65-F5344CB8AC3E}">
        <p14:creationId xmlns:p14="http://schemas.microsoft.com/office/powerpoint/2010/main" val="34396715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5" name="Text Box 6"/>
          <p:cNvSpPr txBox="1">
            <a:spLocks noChangeArrowheads="1"/>
          </p:cNvSpPr>
          <p:nvPr/>
        </p:nvSpPr>
        <p:spPr bwMode="auto">
          <a:xfrm>
            <a:off x="8441" y="6465847"/>
            <a:ext cx="7416800" cy="202299"/>
          </a:xfrm>
          <a:prstGeom prst="rect">
            <a:avLst/>
          </a:prstGeom>
          <a:noFill/>
          <a:ln w="9525" algn="ctr">
            <a:noFill/>
            <a:miter lim="800000"/>
            <a:headEnd/>
            <a:tailEnd/>
          </a:ln>
          <a:effectLst>
            <a:prstShdw prst="shdw17" dist="17961" dir="2700000">
              <a:srgbClr val="999999"/>
            </a:prstShdw>
          </a:effectLst>
        </p:spPr>
        <p:txBody>
          <a:bodyPr>
            <a:spAutoFit/>
          </a:bodyPr>
          <a:lstStyle/>
          <a:p>
            <a:pPr>
              <a:lnSpc>
                <a:spcPct val="70000"/>
              </a:lnSpc>
              <a:spcBef>
                <a:spcPct val="20000"/>
              </a:spcBef>
              <a:buClr>
                <a:srgbClr val="B2B2B2"/>
              </a:buClr>
              <a:buSzPct val="70000"/>
              <a:buFont typeface="Arial Narrow" pitchFamily="34" charset="0"/>
              <a:buNone/>
            </a:pPr>
            <a:r>
              <a:rPr lang="en-GB" sz="1000" dirty="0">
                <a:solidFill>
                  <a:srgbClr val="000000"/>
                </a:solidFill>
                <a:latin typeface="Arial" pitchFamily="34" charset="0"/>
                <a:cs typeface="Arial" pitchFamily="34" charset="0"/>
              </a:rPr>
              <a:t>“Electronic Journals: </a:t>
            </a:r>
            <a:r>
              <a:rPr lang="en-GB" sz="1000" dirty="0" err="1">
                <a:solidFill>
                  <a:srgbClr val="000000"/>
                </a:solidFill>
                <a:latin typeface="Arial" pitchFamily="34" charset="0"/>
                <a:cs typeface="Arial" pitchFamily="34" charset="0"/>
              </a:rPr>
              <a:t>modeling</a:t>
            </a:r>
            <a:r>
              <a:rPr lang="en-GB" sz="1000" dirty="0">
                <a:solidFill>
                  <a:srgbClr val="000000"/>
                </a:solidFill>
                <a:latin typeface="Arial" pitchFamily="34" charset="0"/>
                <a:cs typeface="Arial" pitchFamily="34" charset="0"/>
              </a:rPr>
              <a:t> journal spend, use and research outcomes”, Ian Rowlands, </a:t>
            </a:r>
            <a:r>
              <a:rPr lang="en-GB" sz="1000" dirty="0" err="1">
                <a:solidFill>
                  <a:srgbClr val="000000"/>
                </a:solidFill>
                <a:latin typeface="Arial" pitchFamily="34" charset="0"/>
                <a:cs typeface="Arial" pitchFamily="34" charset="0"/>
              </a:rPr>
              <a:t>Ciber</a:t>
            </a:r>
            <a:r>
              <a:rPr lang="en-GB" sz="1000" dirty="0">
                <a:solidFill>
                  <a:srgbClr val="000000"/>
                </a:solidFill>
                <a:latin typeface="Arial" pitchFamily="34" charset="0"/>
                <a:cs typeface="Arial" pitchFamily="34" charset="0"/>
              </a:rPr>
              <a:t> </a:t>
            </a:r>
            <a:r>
              <a:rPr lang="en-GB" sz="1000" dirty="0" smtClean="0">
                <a:solidFill>
                  <a:srgbClr val="000000"/>
                </a:solidFill>
                <a:latin typeface="Arial" pitchFamily="34" charset="0"/>
                <a:cs typeface="Arial" pitchFamily="34" charset="0"/>
              </a:rPr>
              <a:t>Group </a:t>
            </a:r>
            <a:endParaRPr lang="en-US" sz="1000" dirty="0">
              <a:solidFill>
                <a:srgbClr val="000000"/>
              </a:solidFill>
              <a:latin typeface="Arial" pitchFamily="34" charset="0"/>
              <a:cs typeface="Arial" pitchFamily="34" charset="0"/>
            </a:endParaRPr>
          </a:p>
        </p:txBody>
      </p:sp>
      <p:sp>
        <p:nvSpPr>
          <p:cNvPr id="12" name="Title 11"/>
          <p:cNvSpPr>
            <a:spLocks noGrp="1"/>
          </p:cNvSpPr>
          <p:nvPr>
            <p:ph type="title"/>
          </p:nvPr>
        </p:nvSpPr>
        <p:spPr>
          <a:xfrm>
            <a:off x="228600" y="476672"/>
            <a:ext cx="8832694" cy="850106"/>
          </a:xfrm>
        </p:spPr>
        <p:txBody>
          <a:bodyPr>
            <a:normAutofit/>
          </a:bodyPr>
          <a:lstStyle/>
          <a:p>
            <a:r>
              <a:rPr lang="ru-RU" sz="2400" dirty="0" smtClean="0"/>
              <a:t>Публикационная активность и финансирование напрямую связаны с использованием научных ресурсов  </a:t>
            </a:r>
            <a:endParaRPr lang="en-US" sz="2400" dirty="0"/>
          </a:p>
        </p:txBody>
      </p:sp>
      <p:pic>
        <p:nvPicPr>
          <p:cNvPr id="5" name="Picture 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51520" y="1478081"/>
            <a:ext cx="6019684" cy="4763774"/>
          </a:xfrm>
          <a:prstGeom prst="rect">
            <a:avLst/>
          </a:prstGeom>
          <a:noFill/>
          <a:ln w="9525">
            <a:noFill/>
            <a:miter lim="800000"/>
            <a:headEnd/>
            <a:tailEnd/>
          </a:ln>
        </p:spPr>
      </p:pic>
      <p:sp>
        <p:nvSpPr>
          <p:cNvPr id="6" name="Rectangle 5"/>
          <p:cNvSpPr>
            <a:spLocks noChangeArrowheads="1"/>
          </p:cNvSpPr>
          <p:nvPr/>
        </p:nvSpPr>
        <p:spPr bwMode="auto">
          <a:xfrm>
            <a:off x="6444208" y="1484784"/>
            <a:ext cx="2592288" cy="4031873"/>
          </a:xfrm>
          <a:prstGeom prst="rect">
            <a:avLst/>
          </a:prstGeom>
          <a:solidFill>
            <a:schemeClr val="tx1">
              <a:lumMod val="50000"/>
              <a:lumOff val="50000"/>
            </a:schemeClr>
          </a:solidFill>
          <a:ln w="9525">
            <a:noFill/>
            <a:miter lim="800000"/>
            <a:headEnd/>
            <a:tailEnd/>
          </a:ln>
        </p:spPr>
        <p:txBody>
          <a:bodyPr wrap="square">
            <a:spAutoFit/>
          </a:bodyPr>
          <a:lstStyle/>
          <a:p>
            <a:pPr>
              <a:buClr>
                <a:srgbClr val="B2B2B2"/>
              </a:buClr>
              <a:buSzPct val="70000"/>
              <a:buFont typeface="Wingdings" pitchFamily="2" charset="2"/>
              <a:buNone/>
            </a:pPr>
            <a:r>
              <a:rPr lang="en-GB" sz="1600" dirty="0" smtClean="0">
                <a:solidFill>
                  <a:srgbClr val="FFFFFF"/>
                </a:solidFill>
                <a:latin typeface="Calibri" pitchFamily="34" charset="0"/>
                <a:cs typeface="Calibri" pitchFamily="34" charset="0"/>
              </a:rPr>
              <a:t>“</a:t>
            </a:r>
            <a:r>
              <a:rPr lang="ru-RU" sz="1600" dirty="0" smtClean="0">
                <a:solidFill>
                  <a:srgbClr val="FFFFFF"/>
                </a:solidFill>
                <a:latin typeface="Calibri" pitchFamily="34" charset="0"/>
                <a:cs typeface="Calibri" pitchFamily="34" charset="0"/>
              </a:rPr>
              <a:t>При двукратном увеличении количества скачиваемых статей, с 1 до 2 млн происходит статистически значимое, резкое увеличение публикационной активности</a:t>
            </a:r>
            <a:r>
              <a:rPr lang="en-GB" sz="1600" dirty="0" smtClean="0">
                <a:solidFill>
                  <a:srgbClr val="FFFFFF"/>
                </a:solidFill>
                <a:latin typeface="Calibri" pitchFamily="34" charset="0"/>
                <a:cs typeface="Calibri" pitchFamily="34" charset="0"/>
              </a:rPr>
              <a:t>”</a:t>
            </a:r>
            <a:r>
              <a:rPr lang="ru-RU" sz="1600" dirty="0" smtClean="0">
                <a:solidFill>
                  <a:srgbClr val="FFFFFF"/>
                </a:solidFill>
                <a:latin typeface="Calibri" pitchFamily="34" charset="0"/>
                <a:cs typeface="Calibri" pitchFamily="34" charset="0"/>
              </a:rPr>
              <a:t>, </a:t>
            </a:r>
            <a:r>
              <a:rPr lang="en-GB" sz="1600" dirty="0" smtClean="0">
                <a:solidFill>
                  <a:srgbClr val="FFFFFF"/>
                </a:solidFill>
                <a:latin typeface="Calibri" pitchFamily="34" charset="0"/>
                <a:cs typeface="Calibri" pitchFamily="34" charset="0"/>
              </a:rPr>
              <a:t> </a:t>
            </a:r>
            <a:r>
              <a:rPr lang="ru-RU" sz="1600" dirty="0" smtClean="0">
                <a:solidFill>
                  <a:srgbClr val="FFFFFF"/>
                </a:solidFill>
                <a:latin typeface="Calibri" pitchFamily="34" charset="0"/>
                <a:cs typeface="Calibri" pitchFamily="34" charset="0"/>
              </a:rPr>
              <a:t>в том числе</a:t>
            </a:r>
            <a:r>
              <a:rPr lang="en-US" sz="1600" dirty="0" smtClean="0">
                <a:solidFill>
                  <a:srgbClr val="FFFFFF"/>
                </a:solidFill>
                <a:latin typeface="Calibri" pitchFamily="34" charset="0"/>
                <a:cs typeface="Calibri" pitchFamily="34" charset="0"/>
              </a:rPr>
              <a:t>:</a:t>
            </a:r>
            <a:endParaRPr lang="ru-RU" sz="1600" dirty="0" smtClean="0">
              <a:solidFill>
                <a:srgbClr val="FFFFFF"/>
              </a:solidFill>
              <a:latin typeface="Calibri" pitchFamily="34" charset="0"/>
              <a:cs typeface="Calibri" pitchFamily="34" charset="0"/>
            </a:endParaRPr>
          </a:p>
          <a:p>
            <a:pPr>
              <a:buClr>
                <a:srgbClr val="B2B2B2"/>
              </a:buClr>
              <a:buSzPct val="70000"/>
              <a:buFont typeface="Wingdings" pitchFamily="2" charset="2"/>
              <a:buNone/>
            </a:pPr>
            <a:r>
              <a:rPr lang="en-US" sz="1600" dirty="0" smtClean="0">
                <a:solidFill>
                  <a:srgbClr val="FFFFFF"/>
                </a:solidFill>
                <a:latin typeface="Calibri" pitchFamily="34" charset="0"/>
                <a:cs typeface="Calibri" pitchFamily="34" charset="0"/>
              </a:rPr>
              <a:t> </a:t>
            </a:r>
            <a:r>
              <a:rPr lang="ru-RU" sz="1600" dirty="0" smtClean="0">
                <a:solidFill>
                  <a:srgbClr val="FFFFFF"/>
                </a:solidFill>
                <a:latin typeface="Calibri" pitchFamily="34" charset="0"/>
                <a:cs typeface="Calibri" pitchFamily="34" charset="0"/>
              </a:rPr>
              <a:t> </a:t>
            </a:r>
          </a:p>
          <a:p>
            <a:pPr>
              <a:buClr>
                <a:srgbClr val="B2B2B2"/>
              </a:buClr>
              <a:buSzPct val="70000"/>
            </a:pPr>
            <a:r>
              <a:rPr lang="ru-RU" sz="1600" dirty="0" smtClean="0">
                <a:solidFill>
                  <a:srgbClr val="FFFFFF"/>
                </a:solidFill>
                <a:latin typeface="Calibri" pitchFamily="34" charset="0"/>
                <a:cs typeface="Calibri" pitchFamily="34" charset="0"/>
              </a:rPr>
              <a:t>1) Рост количества статей на </a:t>
            </a:r>
            <a:r>
              <a:rPr lang="en-GB" sz="1600" dirty="0" smtClean="0">
                <a:solidFill>
                  <a:srgbClr val="FFFFFF"/>
                </a:solidFill>
                <a:latin typeface="Calibri" pitchFamily="34" charset="0"/>
                <a:cs typeface="Calibri" pitchFamily="34" charset="0"/>
              </a:rPr>
              <a:t>207</a:t>
            </a:r>
            <a:r>
              <a:rPr lang="en-GB" sz="1600" dirty="0">
                <a:solidFill>
                  <a:srgbClr val="FFFFFF"/>
                </a:solidFill>
                <a:latin typeface="Calibri" pitchFamily="34" charset="0"/>
                <a:cs typeface="Calibri" pitchFamily="34" charset="0"/>
              </a:rPr>
              <a:t>%</a:t>
            </a:r>
          </a:p>
          <a:p>
            <a:pPr>
              <a:buClr>
                <a:srgbClr val="B2B2B2"/>
              </a:buClr>
              <a:buSzPct val="70000"/>
            </a:pPr>
            <a:r>
              <a:rPr lang="ru-RU" sz="1600" dirty="0" smtClean="0">
                <a:solidFill>
                  <a:srgbClr val="FFFFFF"/>
                </a:solidFill>
                <a:latin typeface="Calibri" pitchFamily="34" charset="0"/>
                <a:cs typeface="Calibri" pitchFamily="34" charset="0"/>
              </a:rPr>
              <a:t>2) Рост количества диссертаций на 1</a:t>
            </a:r>
            <a:r>
              <a:rPr lang="en-GB" sz="1600" dirty="0" smtClean="0">
                <a:solidFill>
                  <a:srgbClr val="FFFFFF"/>
                </a:solidFill>
                <a:latin typeface="Calibri" pitchFamily="34" charset="0"/>
                <a:cs typeface="Calibri" pitchFamily="34" charset="0"/>
              </a:rPr>
              <a:t>68</a:t>
            </a:r>
            <a:r>
              <a:rPr lang="en-GB" sz="1600" dirty="0">
                <a:solidFill>
                  <a:srgbClr val="FFFFFF"/>
                </a:solidFill>
                <a:latin typeface="Calibri" pitchFamily="34" charset="0"/>
                <a:cs typeface="Calibri" pitchFamily="34" charset="0"/>
              </a:rPr>
              <a:t>%</a:t>
            </a:r>
          </a:p>
          <a:p>
            <a:pPr>
              <a:buClr>
                <a:srgbClr val="B2B2B2"/>
              </a:buClr>
              <a:buSzPct val="70000"/>
            </a:pPr>
            <a:r>
              <a:rPr lang="ru-RU" sz="1600" dirty="0" smtClean="0">
                <a:solidFill>
                  <a:srgbClr val="FFFFFF"/>
                </a:solidFill>
                <a:latin typeface="Calibri" pitchFamily="34" charset="0"/>
                <a:cs typeface="Calibri" pitchFamily="34" charset="0"/>
              </a:rPr>
              <a:t>3) Увеличение внебюджетного финансирования на 324% </a:t>
            </a:r>
            <a:endParaRPr lang="en-GB" sz="1600" dirty="0">
              <a:solidFill>
                <a:srgbClr val="FFFFFF"/>
              </a:solidFill>
              <a:latin typeface="Calibri" pitchFamily="34" charset="0"/>
              <a:cs typeface="Calibri" pitchFamily="34" charset="0"/>
            </a:endParaRPr>
          </a:p>
        </p:txBody>
      </p:sp>
    </p:spTree>
    <p:extLst>
      <p:ext uri="{BB962C8B-B14F-4D97-AF65-F5344CB8AC3E}">
        <p14:creationId xmlns:p14="http://schemas.microsoft.com/office/powerpoint/2010/main" val="40382109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176089"/>
            <a:ext cx="8382000" cy="55919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609599" y="298132"/>
            <a:ext cx="7010401" cy="1080135"/>
          </a:xfrm>
        </p:spPr>
        <p:txBody>
          <a:bodyPr/>
          <a:lstStyle/>
          <a:p>
            <a:r>
              <a:rPr lang="ru-RU" dirty="0">
                <a:solidFill>
                  <a:schemeClr val="accent1"/>
                </a:solidFill>
                <a:latin typeface="Arial Bold"/>
                <a:cs typeface="Arial Bold"/>
              </a:rPr>
              <a:t>ScienceDirect’s Top 25 – что происходит в каждой научной области прямо сейчас</a:t>
            </a:r>
            <a:endParaRPr lang="en-US" dirty="0">
              <a:solidFill>
                <a:schemeClr val="accent1"/>
              </a:solidFill>
              <a:latin typeface="Arial Bold"/>
              <a:cs typeface="Arial Bold"/>
            </a:endParaRPr>
          </a:p>
        </p:txBody>
      </p:sp>
      <p:sp>
        <p:nvSpPr>
          <p:cNvPr id="6" name="Slide Number Placeholder 3"/>
          <p:cNvSpPr txBox="1">
            <a:spLocks/>
          </p:cNvSpPr>
          <p:nvPr/>
        </p:nvSpPr>
        <p:spPr>
          <a:xfrm>
            <a:off x="6553200" y="6096000"/>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rtl="0" fontAlgn="base">
              <a:spcBef>
                <a:spcPct val="0"/>
              </a:spcBef>
              <a:spcAft>
                <a:spcPct val="0"/>
              </a:spcAft>
              <a:defRPr sz="1200" kern="1200">
                <a:solidFill>
                  <a:srgbClr val="898989"/>
                </a:solidFill>
                <a:latin typeface="Calibri" pitchFamily="34"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C5C99C1-96E4-4976-B473-28DDBE1C5CF1}" type="slidenum">
              <a:rPr kumimoji="0" lang="en-US" sz="1200" b="0" i="0" u="none" strike="noStrike" kern="1200" cap="none" spc="0" normalizeH="0" baseline="0" noProof="0" smtClean="0">
                <a:ln>
                  <a:noFill/>
                </a:ln>
                <a:solidFill>
                  <a:srgbClr val="898989"/>
                </a:solidFill>
                <a:effectLst/>
                <a:uLnTx/>
                <a:uFillTx/>
                <a:latin typeface="Calibri"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sz="1200" b="0" i="0" u="none" strike="noStrike" kern="1200" cap="none" spc="0" normalizeH="0" baseline="0" noProof="0" dirty="0">
              <a:ln>
                <a:noFill/>
              </a:ln>
              <a:solidFill>
                <a:srgbClr val="898989"/>
              </a:solidFill>
              <a:effectLst/>
              <a:uLnTx/>
              <a:uFillTx/>
              <a:latin typeface="Calibri" pitchFamily="34" charset="0"/>
              <a:ea typeface="+mn-ea"/>
              <a:cs typeface="+mn-cs"/>
            </a:endParaRPr>
          </a:p>
        </p:txBody>
      </p:sp>
    </p:spTree>
    <p:extLst>
      <p:ext uri="{BB962C8B-B14F-4D97-AF65-F5344CB8AC3E}">
        <p14:creationId xmlns:p14="http://schemas.microsoft.com/office/powerpoint/2010/main" val="30788618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8"/>
          <p:cNvSpPr>
            <a:spLocks noGrp="1"/>
          </p:cNvSpPr>
          <p:nvPr>
            <p:ph type="title"/>
          </p:nvPr>
        </p:nvSpPr>
        <p:spPr>
          <a:xfrm>
            <a:off x="457200" y="517525"/>
            <a:ext cx="8229600" cy="777875"/>
          </a:xfrm>
        </p:spPr>
        <p:txBody>
          <a:bodyPr>
            <a:normAutofit fontScale="90000"/>
          </a:bodyPr>
          <a:lstStyle/>
          <a:p>
            <a:r>
              <a:rPr lang="ru-RU" altLang="en-US" dirty="0" smtClean="0">
                <a:ea typeface="SimSun" pitchFamily="2" charset="-122"/>
              </a:rPr>
              <a:t>Открытый портал </a:t>
            </a:r>
            <a:r>
              <a:rPr lang="en-GB" altLang="en-US" dirty="0" smtClean="0">
                <a:ea typeface="SimSun" pitchFamily="2" charset="-122"/>
              </a:rPr>
              <a:t>Elsevier </a:t>
            </a:r>
            <a:r>
              <a:rPr lang="ru-RU" altLang="en-US" dirty="0" smtClean="0">
                <a:ea typeface="SimSun" pitchFamily="2" charset="-122"/>
              </a:rPr>
              <a:t>по обучению исследователей написанию статей – </a:t>
            </a:r>
            <a:r>
              <a:rPr lang="en-GB" altLang="zh-CN" u="sng" dirty="0" smtClean="0">
                <a:solidFill>
                  <a:srgbClr val="0070C0"/>
                </a:solidFill>
                <a:latin typeface="Arial" charset="0"/>
                <a:ea typeface="SimSun" pitchFamily="2" charset="-122"/>
              </a:rPr>
              <a:t>publishingcampus.elsevier.com/</a:t>
            </a:r>
            <a:endParaRPr lang="en-GB" altLang="en-US" dirty="0" smtClean="0">
              <a:ea typeface="SimSun" pitchFamily="2" charset="-122"/>
            </a:endParaRPr>
          </a:p>
        </p:txBody>
      </p:sp>
      <p:pic>
        <p:nvPicPr>
          <p:cNvPr id="78853" name="Picture 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4800" y="1557338"/>
            <a:ext cx="8564137" cy="51044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531560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881063" y="520700"/>
            <a:ext cx="7620000" cy="622300"/>
          </a:xfrm>
        </p:spPr>
        <p:txBody>
          <a:bodyPr>
            <a:noAutofit/>
          </a:bodyPr>
          <a:lstStyle/>
          <a:p>
            <a:pPr eaLnBrk="1" hangingPunct="1"/>
            <a:r>
              <a:rPr lang="ru-RU" altLang="en-US" dirty="0" smtClean="0"/>
              <a:t>Общий тренд - ключевые научные результаты публикуются на английском языке </a:t>
            </a:r>
            <a:endParaRPr lang="en-US" altLang="en-US" dirty="0" smtClean="0"/>
          </a:p>
        </p:txBody>
      </p:sp>
      <p:pic>
        <p:nvPicPr>
          <p:cNvPr id="34819"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009650" y="1100138"/>
            <a:ext cx="7219950" cy="57578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918140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7" name="Rectangle 3"/>
          <p:cNvSpPr>
            <a:spLocks noChangeArrowheads="1"/>
          </p:cNvSpPr>
          <p:nvPr/>
        </p:nvSpPr>
        <p:spPr bwMode="auto">
          <a:xfrm>
            <a:off x="357188" y="1450975"/>
            <a:ext cx="6951662" cy="54070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spcBef>
                <a:spcPct val="20000"/>
              </a:spcBef>
              <a:buClr>
                <a:srgbClr val="036635"/>
              </a:buClr>
              <a:buSzPct val="140000"/>
              <a:buFont typeface="Arial" charset="0"/>
              <a:buChar char="•"/>
            </a:pPr>
            <a:r>
              <a:rPr lang="ru-RU" altLang="en-US" dirty="0" smtClean="0">
                <a:latin typeface="+mn-lt"/>
                <a:cs typeface="Arial" charset="0"/>
              </a:rPr>
              <a:t>Содержит более </a:t>
            </a:r>
            <a:r>
              <a:rPr lang="en-GB" altLang="en-US" b="1" dirty="0" smtClean="0">
                <a:latin typeface="+mn-lt"/>
                <a:cs typeface="Arial" charset="0"/>
              </a:rPr>
              <a:t>2</a:t>
            </a:r>
            <a:r>
              <a:rPr lang="en-GB" altLang="en-US" b="1" dirty="0">
                <a:latin typeface="+mn-lt"/>
                <a:cs typeface="Arial" charset="0"/>
              </a:rPr>
              <a:t>5</a:t>
            </a:r>
            <a:r>
              <a:rPr lang="ru-RU" altLang="en-US" b="1" dirty="0" smtClean="0">
                <a:latin typeface="+mn-lt"/>
                <a:cs typeface="Arial" charset="0"/>
              </a:rPr>
              <a:t>00</a:t>
            </a:r>
            <a:r>
              <a:rPr lang="en-GB" altLang="en-US" b="1" dirty="0" smtClean="0">
                <a:latin typeface="+mn-lt"/>
                <a:cs typeface="Arial" charset="0"/>
              </a:rPr>
              <a:t> </a:t>
            </a:r>
            <a:r>
              <a:rPr lang="ru-RU" altLang="en-US" dirty="0" smtClean="0">
                <a:latin typeface="+mn-lt"/>
                <a:cs typeface="Arial" charset="0"/>
              </a:rPr>
              <a:t>полнотекстовых электронных</a:t>
            </a:r>
            <a:r>
              <a:rPr lang="en-GB" altLang="en-US" dirty="0" smtClean="0">
                <a:latin typeface="+mn-lt"/>
                <a:cs typeface="Arial" charset="0"/>
              </a:rPr>
              <a:t> </a:t>
            </a:r>
            <a:r>
              <a:rPr lang="ru-RU" altLang="en-US" dirty="0">
                <a:latin typeface="+mn-lt"/>
                <a:cs typeface="Arial" charset="0"/>
              </a:rPr>
              <a:t>журналов - 25% издаваемых статей</a:t>
            </a:r>
          </a:p>
          <a:p>
            <a:pPr>
              <a:spcBef>
                <a:spcPct val="20000"/>
              </a:spcBef>
              <a:buClr>
                <a:srgbClr val="036635"/>
              </a:buClr>
              <a:buSzPct val="140000"/>
              <a:buFont typeface="Arial" charset="0"/>
              <a:buChar char="•"/>
            </a:pPr>
            <a:r>
              <a:rPr lang="ru-RU" altLang="en-US" dirty="0" smtClean="0">
                <a:latin typeface="+mn-lt"/>
                <a:cs typeface="Arial" charset="0"/>
              </a:rPr>
              <a:t>В </a:t>
            </a:r>
            <a:r>
              <a:rPr lang="ru-RU" altLang="en-US" dirty="0">
                <a:latin typeface="+mn-lt"/>
                <a:cs typeface="Arial" charset="0"/>
              </a:rPr>
              <a:t>открытом доступе </a:t>
            </a:r>
            <a:r>
              <a:rPr lang="ru-RU" altLang="en-US" b="1" dirty="0" smtClean="0">
                <a:latin typeface="+mn-lt"/>
                <a:cs typeface="Arial" charset="0"/>
              </a:rPr>
              <a:t>более </a:t>
            </a:r>
            <a:r>
              <a:rPr lang="en-GB" altLang="en-US" b="1" dirty="0">
                <a:latin typeface="+mn-lt"/>
                <a:cs typeface="Arial" charset="0"/>
              </a:rPr>
              <a:t>3</a:t>
            </a:r>
            <a:r>
              <a:rPr lang="en-GB" altLang="en-US" b="1" dirty="0" smtClean="0">
                <a:latin typeface="+mn-lt"/>
                <a:cs typeface="Arial" charset="0"/>
              </a:rPr>
              <a:t>80</a:t>
            </a:r>
            <a:r>
              <a:rPr lang="ru-RU" altLang="en-US" b="1" dirty="0" smtClean="0">
                <a:latin typeface="+mn-lt"/>
                <a:cs typeface="Arial" charset="0"/>
              </a:rPr>
              <a:t> </a:t>
            </a:r>
            <a:r>
              <a:rPr lang="ru-RU" altLang="en-US" dirty="0">
                <a:latin typeface="+mn-lt"/>
                <a:cs typeface="Arial" charset="0"/>
              </a:rPr>
              <a:t>журналов, в том числе и 14 журналов издательства </a:t>
            </a:r>
            <a:r>
              <a:rPr lang="en-GB" altLang="en-US" dirty="0">
                <a:latin typeface="+mn-lt"/>
                <a:cs typeface="Arial" charset="0"/>
              </a:rPr>
              <a:t>Cell</a:t>
            </a:r>
            <a:r>
              <a:rPr lang="ru-RU" altLang="en-US" dirty="0">
                <a:latin typeface="+mn-lt"/>
                <a:cs typeface="Arial" charset="0"/>
              </a:rPr>
              <a:t> </a:t>
            </a:r>
            <a:r>
              <a:rPr lang="en-GB" altLang="en-US" dirty="0">
                <a:latin typeface="+mn-lt"/>
                <a:cs typeface="Arial" charset="0"/>
              </a:rPr>
              <a:t>Press</a:t>
            </a:r>
            <a:r>
              <a:rPr lang="ru-RU" altLang="en-US" dirty="0">
                <a:latin typeface="+mn-lt"/>
                <a:cs typeface="Arial" charset="0"/>
              </a:rPr>
              <a:t> (с 1995 года), рефераты всех статей</a:t>
            </a:r>
            <a:r>
              <a:rPr lang="en-GB" altLang="en-US" dirty="0">
                <a:latin typeface="+mn-lt"/>
                <a:cs typeface="Arial" charset="0"/>
              </a:rPr>
              <a:t> </a:t>
            </a:r>
            <a:endParaRPr lang="en-US" altLang="en-US" dirty="0">
              <a:latin typeface="+mn-lt"/>
              <a:cs typeface="Arial" charset="0"/>
            </a:endParaRPr>
          </a:p>
          <a:p>
            <a:pPr>
              <a:spcBef>
                <a:spcPct val="20000"/>
              </a:spcBef>
              <a:buClr>
                <a:srgbClr val="036635"/>
              </a:buClr>
              <a:buSzPct val="140000"/>
              <a:buFont typeface="Arial" charset="0"/>
              <a:buChar char="•"/>
            </a:pPr>
            <a:r>
              <a:rPr lang="ru-RU" altLang="en-US" dirty="0" smtClean="0">
                <a:latin typeface="+mn-lt"/>
                <a:cs typeface="Arial" charset="0"/>
              </a:rPr>
              <a:t>Более </a:t>
            </a:r>
            <a:r>
              <a:rPr lang="ru-RU" altLang="en-US" b="1" dirty="0" smtClean="0">
                <a:latin typeface="+mn-lt"/>
                <a:cs typeface="Arial" charset="0"/>
              </a:rPr>
              <a:t>1</a:t>
            </a:r>
            <a:r>
              <a:rPr lang="en-GB" altLang="en-US" b="1" dirty="0">
                <a:latin typeface="+mn-lt"/>
                <a:cs typeface="Arial" charset="0"/>
              </a:rPr>
              <a:t>3</a:t>
            </a:r>
            <a:r>
              <a:rPr lang="en-US" altLang="en-US" b="1" dirty="0" smtClean="0">
                <a:latin typeface="+mn-lt"/>
                <a:cs typeface="Arial" charset="0"/>
              </a:rPr>
              <a:t> </a:t>
            </a:r>
            <a:r>
              <a:rPr lang="ru-RU" altLang="en-US" dirty="0" smtClean="0">
                <a:latin typeface="+mn-lt"/>
                <a:cs typeface="Arial" charset="0"/>
              </a:rPr>
              <a:t>млн </a:t>
            </a:r>
            <a:r>
              <a:rPr lang="ru-RU" altLang="en-US" dirty="0">
                <a:latin typeface="+mn-lt"/>
                <a:cs typeface="Arial" charset="0"/>
              </a:rPr>
              <a:t>рефератов/полнотекстовых статей</a:t>
            </a:r>
            <a:endParaRPr lang="en-US" altLang="en-US" dirty="0">
              <a:latin typeface="+mn-lt"/>
              <a:cs typeface="Arial" charset="0"/>
            </a:endParaRPr>
          </a:p>
          <a:p>
            <a:pPr lvl="1">
              <a:spcBef>
                <a:spcPct val="20000"/>
              </a:spcBef>
              <a:buClr>
                <a:srgbClr val="036635"/>
              </a:buClr>
              <a:buFont typeface="Arial" charset="0"/>
              <a:buChar char="–"/>
            </a:pPr>
            <a:r>
              <a:rPr lang="ru-RU" altLang="en-US" dirty="0">
                <a:latin typeface="+mn-lt"/>
                <a:cs typeface="Arial" charset="0"/>
              </a:rPr>
              <a:t>Содержание сформировано с </a:t>
            </a:r>
            <a:r>
              <a:rPr lang="en-US" altLang="en-US" dirty="0">
                <a:latin typeface="+mn-lt"/>
                <a:cs typeface="Arial" charset="0"/>
              </a:rPr>
              <a:t>1995 </a:t>
            </a:r>
            <a:r>
              <a:rPr lang="ru-RU" altLang="en-US" dirty="0">
                <a:latin typeface="+mn-lt"/>
                <a:cs typeface="Arial" charset="0"/>
              </a:rPr>
              <a:t>и далее</a:t>
            </a:r>
            <a:endParaRPr lang="en-US" altLang="en-US" dirty="0">
              <a:latin typeface="+mn-lt"/>
              <a:cs typeface="Arial" charset="0"/>
            </a:endParaRPr>
          </a:p>
          <a:p>
            <a:pPr lvl="1">
              <a:spcBef>
                <a:spcPct val="20000"/>
              </a:spcBef>
              <a:buClr>
                <a:srgbClr val="036635"/>
              </a:buClr>
              <a:buFont typeface="Arial" charset="0"/>
              <a:buChar char="–"/>
            </a:pPr>
            <a:r>
              <a:rPr lang="ru-RU" altLang="en-US" dirty="0">
                <a:latin typeface="+mn-lt"/>
                <a:cs typeface="Arial" charset="0"/>
              </a:rPr>
              <a:t>Ретроспективная коллекция вплоть до </a:t>
            </a:r>
            <a:r>
              <a:rPr lang="en-US" altLang="en-US" dirty="0" err="1">
                <a:latin typeface="+mn-lt"/>
                <a:cs typeface="Arial" charset="0"/>
              </a:rPr>
              <a:t>Vol</a:t>
            </a:r>
            <a:r>
              <a:rPr lang="ru-RU" altLang="en-US" dirty="0">
                <a:latin typeface="+mn-lt"/>
                <a:cs typeface="Arial" charset="0"/>
              </a:rPr>
              <a:t>.</a:t>
            </a:r>
            <a:r>
              <a:rPr lang="en-US" altLang="en-US" dirty="0">
                <a:latin typeface="+mn-lt"/>
                <a:cs typeface="Arial" charset="0"/>
              </a:rPr>
              <a:t> 1 Issue 1 </a:t>
            </a:r>
          </a:p>
          <a:p>
            <a:pPr lvl="1">
              <a:spcBef>
                <a:spcPct val="20000"/>
              </a:spcBef>
              <a:buClr>
                <a:srgbClr val="036635"/>
              </a:buClr>
              <a:buFont typeface="Arial" charset="0"/>
              <a:buChar char="–"/>
            </a:pPr>
            <a:r>
              <a:rPr lang="ru-RU" altLang="en-US" dirty="0">
                <a:latin typeface="+mn-lt"/>
                <a:cs typeface="Arial" charset="0"/>
              </a:rPr>
              <a:t>Статьи еще не вышедшие в печать</a:t>
            </a:r>
            <a:endParaRPr lang="en-US" altLang="en-US" dirty="0">
              <a:latin typeface="+mn-lt"/>
              <a:cs typeface="Arial" charset="0"/>
            </a:endParaRPr>
          </a:p>
          <a:p>
            <a:pPr>
              <a:spcBef>
                <a:spcPct val="20000"/>
              </a:spcBef>
              <a:buClr>
                <a:srgbClr val="036635"/>
              </a:buClr>
              <a:buSzPct val="140000"/>
              <a:buFont typeface="Arial" charset="0"/>
              <a:buChar char="•"/>
            </a:pPr>
            <a:r>
              <a:rPr lang="ru-RU" altLang="en-US" dirty="0">
                <a:latin typeface="+mn-lt"/>
                <a:cs typeface="Arial" charset="0"/>
              </a:rPr>
              <a:t>Электронные энциклопедии (</a:t>
            </a:r>
            <a:r>
              <a:rPr lang="en-US" altLang="en-US" dirty="0">
                <a:latin typeface="+mn-lt"/>
                <a:cs typeface="Arial" charset="0"/>
              </a:rPr>
              <a:t>Online Reference works</a:t>
            </a:r>
            <a:r>
              <a:rPr lang="ru-RU" altLang="en-US" dirty="0">
                <a:latin typeface="+mn-lt"/>
                <a:cs typeface="Arial" charset="0"/>
              </a:rPr>
              <a:t>) – </a:t>
            </a:r>
            <a:r>
              <a:rPr lang="en-GB" altLang="en-US" dirty="0">
                <a:latin typeface="+mn-lt"/>
                <a:cs typeface="Arial" charset="0"/>
              </a:rPr>
              <a:t>112</a:t>
            </a:r>
            <a:r>
              <a:rPr lang="ru-RU" altLang="en-US" dirty="0">
                <a:latin typeface="+mn-lt"/>
                <a:cs typeface="Arial" charset="0"/>
              </a:rPr>
              <a:t> названий</a:t>
            </a:r>
            <a:endParaRPr lang="en-US" altLang="en-US" dirty="0">
              <a:latin typeface="+mn-lt"/>
              <a:cs typeface="Arial" charset="0"/>
            </a:endParaRPr>
          </a:p>
          <a:p>
            <a:pPr>
              <a:spcBef>
                <a:spcPct val="20000"/>
              </a:spcBef>
              <a:buClr>
                <a:srgbClr val="036635"/>
              </a:buClr>
              <a:buSzPct val="140000"/>
              <a:buFont typeface="Arial" charset="0"/>
              <a:buChar char="•"/>
            </a:pPr>
            <a:r>
              <a:rPr lang="ru-RU" altLang="en-US" dirty="0" smtClean="0">
                <a:latin typeface="+mn-lt"/>
                <a:cs typeface="Arial" charset="0"/>
              </a:rPr>
              <a:t>Электронный </a:t>
            </a:r>
            <a:r>
              <a:rPr lang="ru-RU" altLang="en-US" dirty="0">
                <a:latin typeface="+mn-lt"/>
                <a:cs typeface="Arial" charset="0"/>
              </a:rPr>
              <a:t>справочники </a:t>
            </a:r>
            <a:r>
              <a:rPr lang="en-GB" altLang="en-US" dirty="0">
                <a:latin typeface="+mn-lt"/>
                <a:cs typeface="Arial" charset="0"/>
              </a:rPr>
              <a:t>(Handbooks)</a:t>
            </a:r>
            <a:r>
              <a:rPr lang="ru-RU" altLang="en-US" dirty="0">
                <a:latin typeface="+mn-lt"/>
                <a:cs typeface="Arial" charset="0"/>
              </a:rPr>
              <a:t> – 200 названий</a:t>
            </a:r>
          </a:p>
          <a:p>
            <a:pPr>
              <a:spcBef>
                <a:spcPct val="20000"/>
              </a:spcBef>
              <a:buClr>
                <a:srgbClr val="036635"/>
              </a:buClr>
              <a:buSzPct val="140000"/>
              <a:buFont typeface="Arial" charset="0"/>
              <a:buChar char="•"/>
            </a:pPr>
            <a:r>
              <a:rPr lang="ru-RU" altLang="en-US" dirty="0">
                <a:latin typeface="+mn-lt"/>
                <a:cs typeface="Arial" charset="0"/>
              </a:rPr>
              <a:t>Электронные книги (</a:t>
            </a:r>
            <a:r>
              <a:rPr lang="en-GB" altLang="en-US" dirty="0">
                <a:latin typeface="+mn-lt"/>
                <a:cs typeface="Arial" charset="0"/>
              </a:rPr>
              <a:t>e-books</a:t>
            </a:r>
            <a:r>
              <a:rPr lang="ru-RU" altLang="en-US" dirty="0" smtClean="0">
                <a:latin typeface="+mn-lt"/>
                <a:cs typeface="Arial" charset="0"/>
              </a:rPr>
              <a:t>) и </a:t>
            </a:r>
            <a:r>
              <a:rPr lang="ru-RU" altLang="en-US" dirty="0">
                <a:cs typeface="Arial" charset="0"/>
              </a:rPr>
              <a:t>продолжающиеся издания (</a:t>
            </a:r>
            <a:r>
              <a:rPr lang="en-US" altLang="en-US" dirty="0">
                <a:cs typeface="Arial" charset="0"/>
              </a:rPr>
              <a:t>Books</a:t>
            </a:r>
            <a:r>
              <a:rPr lang="en-GB" altLang="en-US" dirty="0">
                <a:cs typeface="Arial" charset="0"/>
              </a:rPr>
              <a:t> series</a:t>
            </a:r>
            <a:r>
              <a:rPr lang="ru-RU" altLang="en-US" dirty="0">
                <a:cs typeface="Arial" charset="0"/>
              </a:rPr>
              <a:t>)</a:t>
            </a:r>
            <a:r>
              <a:rPr lang="en-GB" altLang="en-US" dirty="0" smtClean="0">
                <a:latin typeface="+mn-lt"/>
                <a:cs typeface="Arial" charset="0"/>
              </a:rPr>
              <a:t> </a:t>
            </a:r>
            <a:r>
              <a:rPr lang="ru-RU" altLang="en-US" dirty="0">
                <a:latin typeface="+mn-lt"/>
                <a:cs typeface="Arial" charset="0"/>
              </a:rPr>
              <a:t>– более </a:t>
            </a:r>
            <a:r>
              <a:rPr lang="en-GB" altLang="en-US" b="1" dirty="0" smtClean="0">
                <a:latin typeface="+mn-lt"/>
                <a:cs typeface="Arial" charset="0"/>
              </a:rPr>
              <a:t>33</a:t>
            </a:r>
            <a:r>
              <a:rPr lang="ru-RU" altLang="en-US" b="1" dirty="0" smtClean="0">
                <a:latin typeface="+mn-lt"/>
                <a:cs typeface="Arial" charset="0"/>
              </a:rPr>
              <a:t>000</a:t>
            </a:r>
            <a:r>
              <a:rPr lang="ru-RU" altLang="en-US" dirty="0" smtClean="0">
                <a:latin typeface="+mn-lt"/>
                <a:cs typeface="Arial" charset="0"/>
              </a:rPr>
              <a:t> </a:t>
            </a:r>
            <a:r>
              <a:rPr lang="ru-RU" altLang="en-US" dirty="0">
                <a:latin typeface="+mn-lt"/>
                <a:cs typeface="Arial" charset="0"/>
              </a:rPr>
              <a:t>названий + </a:t>
            </a:r>
            <a:r>
              <a:rPr lang="en-GB" altLang="en-US" dirty="0">
                <a:latin typeface="+mn-lt"/>
                <a:cs typeface="Arial" charset="0"/>
              </a:rPr>
              <a:t>MARC </a:t>
            </a:r>
            <a:r>
              <a:rPr lang="ru-RU" altLang="en-US" dirty="0">
                <a:latin typeface="+mn-lt"/>
                <a:cs typeface="Arial" charset="0"/>
              </a:rPr>
              <a:t>записи</a:t>
            </a:r>
          </a:p>
        </p:txBody>
      </p:sp>
      <p:pic>
        <p:nvPicPr>
          <p:cNvPr id="129028" name="Picture 4" descr="tetrahedronlett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1725" y="1295400"/>
            <a:ext cx="1393825"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9029" name="Picture 5" descr="thelance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96188" y="3644900"/>
            <a:ext cx="1141412"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9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12088" y="5445125"/>
            <a:ext cx="1054100"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SD_TYPE_RGB.jpg"/>
          <p:cNvPicPr>
            <a:picLocks noChangeAspect="1"/>
          </p:cNvPicPr>
          <p:nvPr/>
        </p:nvPicPr>
        <p:blipFill>
          <a:blip r:embed="rId6" cstate="print"/>
          <a:stretch>
            <a:fillRect/>
          </a:stretch>
        </p:blipFill>
        <p:spPr>
          <a:xfrm>
            <a:off x="533400" y="629326"/>
            <a:ext cx="2947440" cy="385201"/>
          </a:xfrm>
          <a:prstGeom prst="rect">
            <a:avLst/>
          </a:prstGeom>
        </p:spPr>
      </p:pic>
    </p:spTree>
    <p:extLst>
      <p:ext uri="{BB962C8B-B14F-4D97-AF65-F5344CB8AC3E}">
        <p14:creationId xmlns:p14="http://schemas.microsoft.com/office/powerpoint/2010/main" val="27597299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p:cNvSpPr>
          <p:nvPr>
            <p:ph type="title"/>
          </p:nvPr>
        </p:nvSpPr>
        <p:spPr>
          <a:xfrm>
            <a:off x="457200" y="0"/>
            <a:ext cx="6934200" cy="1219200"/>
          </a:xfrm>
        </p:spPr>
        <p:txBody>
          <a:bodyPr>
            <a:normAutofit/>
          </a:bodyPr>
          <a:lstStyle/>
          <a:p>
            <a:r>
              <a:rPr lang="en-US" altLang="en-US" dirty="0"/>
              <a:t>ScienceDirect </a:t>
            </a:r>
            <a:r>
              <a:rPr lang="ru-RU" altLang="en-US" dirty="0"/>
              <a:t>– только высококачественные и актуальные данные</a:t>
            </a:r>
            <a:endParaRPr lang="en-GB" altLang="en-US" dirty="0"/>
          </a:p>
        </p:txBody>
      </p:sp>
      <p:sp>
        <p:nvSpPr>
          <p:cNvPr id="2" name="Content Placeholder 1"/>
          <p:cNvSpPr>
            <a:spLocks noGrp="1"/>
          </p:cNvSpPr>
          <p:nvPr>
            <p:ph idx="1"/>
          </p:nvPr>
        </p:nvSpPr>
        <p:spPr>
          <a:xfrm>
            <a:off x="457200" y="1219200"/>
            <a:ext cx="8229600" cy="4876800"/>
          </a:xfrm>
        </p:spPr>
        <p:txBody>
          <a:bodyPr>
            <a:normAutofit/>
          </a:bodyPr>
          <a:lstStyle/>
          <a:p>
            <a:pPr marL="285750" indent="-285750" fontAlgn="auto">
              <a:spcBef>
                <a:spcPts val="600"/>
              </a:spcBef>
              <a:spcAft>
                <a:spcPts val="0"/>
              </a:spcAft>
              <a:buClr>
                <a:srgbClr val="FEB91D"/>
              </a:buClr>
              <a:buFont typeface="Wingdings" panose="05000000000000000000" pitchFamily="2" charset="2"/>
              <a:buChar char="Ø"/>
              <a:defRPr/>
            </a:pPr>
            <a:r>
              <a:rPr lang="en-US" sz="2400" dirty="0">
                <a:solidFill>
                  <a:schemeClr val="accent3">
                    <a:lumMod val="50000"/>
                  </a:schemeClr>
                </a:solidFill>
                <a:cs typeface="Arial"/>
              </a:rPr>
              <a:t>ScienceDirect </a:t>
            </a:r>
            <a:r>
              <a:rPr lang="en-US" sz="2400" dirty="0" smtClean="0">
                <a:solidFill>
                  <a:schemeClr val="accent3">
                    <a:lumMod val="50000"/>
                  </a:schemeClr>
                </a:solidFill>
                <a:cs typeface="Arial"/>
              </a:rPr>
              <a:t>– </a:t>
            </a:r>
            <a:r>
              <a:rPr lang="ru-RU" sz="2400" dirty="0" smtClean="0">
                <a:solidFill>
                  <a:schemeClr val="accent3">
                    <a:lumMod val="50000"/>
                  </a:schemeClr>
                </a:solidFill>
                <a:cs typeface="Arial"/>
              </a:rPr>
              <a:t>это</a:t>
            </a:r>
            <a:r>
              <a:rPr lang="en-US" sz="2400" dirty="0" smtClean="0">
                <a:solidFill>
                  <a:schemeClr val="accent3">
                    <a:lumMod val="50000"/>
                  </a:schemeClr>
                </a:solidFill>
                <a:cs typeface="Arial"/>
              </a:rPr>
              <a:t> </a:t>
            </a:r>
            <a:r>
              <a:rPr lang="en-US" sz="2400" b="1" dirty="0" smtClean="0">
                <a:solidFill>
                  <a:schemeClr val="accent3">
                    <a:lumMod val="50000"/>
                  </a:schemeClr>
                </a:solidFill>
                <a:cs typeface="Arial"/>
              </a:rPr>
              <a:t>23% </a:t>
            </a:r>
            <a:r>
              <a:rPr lang="ru-RU" sz="2400" b="1" dirty="0" smtClean="0">
                <a:solidFill>
                  <a:schemeClr val="accent3">
                    <a:lumMod val="50000"/>
                  </a:schemeClr>
                </a:solidFill>
                <a:cs typeface="Arial"/>
              </a:rPr>
              <a:t>всех опубликованных в мире научных статей</a:t>
            </a:r>
            <a:r>
              <a:rPr lang="en-US" sz="2400" dirty="0" smtClean="0">
                <a:solidFill>
                  <a:schemeClr val="accent3">
                    <a:lumMod val="50000"/>
                  </a:schemeClr>
                </a:solidFill>
                <a:cs typeface="Arial"/>
              </a:rPr>
              <a:t>*</a:t>
            </a:r>
            <a:endParaRPr lang="en-US" sz="2400" dirty="0">
              <a:solidFill>
                <a:schemeClr val="accent3">
                  <a:lumMod val="50000"/>
                </a:schemeClr>
              </a:solidFill>
              <a:cs typeface="Arial"/>
            </a:endParaRPr>
          </a:p>
          <a:p>
            <a:pPr marL="285750" indent="-285750" fontAlgn="auto">
              <a:spcBef>
                <a:spcPts val="600"/>
              </a:spcBef>
              <a:spcAft>
                <a:spcPts val="0"/>
              </a:spcAft>
              <a:buClr>
                <a:srgbClr val="FEB91D"/>
              </a:buClr>
              <a:buFont typeface="Wingdings" panose="05000000000000000000" pitchFamily="2" charset="2"/>
              <a:buChar char="Ø"/>
              <a:defRPr/>
            </a:pPr>
            <a:r>
              <a:rPr lang="en-US" sz="2400" b="1" dirty="0" smtClean="0">
                <a:solidFill>
                  <a:schemeClr val="accent3">
                    <a:lumMod val="50000"/>
                  </a:schemeClr>
                </a:solidFill>
                <a:cs typeface="Arial"/>
              </a:rPr>
              <a:t>2</a:t>
            </a:r>
            <a:r>
              <a:rPr lang="ru-RU" sz="2400" b="1" dirty="0" smtClean="0">
                <a:solidFill>
                  <a:schemeClr val="accent3">
                    <a:lumMod val="50000"/>
                  </a:schemeClr>
                </a:solidFill>
                <a:cs typeface="Arial"/>
              </a:rPr>
              <a:t>5,3</a:t>
            </a:r>
            <a:r>
              <a:rPr lang="en-US" sz="2400" b="1" dirty="0" smtClean="0">
                <a:solidFill>
                  <a:schemeClr val="accent3">
                    <a:lumMod val="50000"/>
                  </a:schemeClr>
                </a:solidFill>
                <a:cs typeface="Arial"/>
              </a:rPr>
              <a:t>% </a:t>
            </a:r>
            <a:r>
              <a:rPr lang="ru-RU" sz="2400" b="1" dirty="0" smtClean="0">
                <a:solidFill>
                  <a:schemeClr val="accent3">
                    <a:lumMod val="50000"/>
                  </a:schemeClr>
                </a:solidFill>
                <a:cs typeface="Arial"/>
              </a:rPr>
              <a:t>цитирований</a:t>
            </a:r>
            <a:r>
              <a:rPr lang="en-US" sz="2400" dirty="0" smtClean="0">
                <a:solidFill>
                  <a:schemeClr val="accent3">
                    <a:lumMod val="50000"/>
                  </a:schemeClr>
                </a:solidFill>
                <a:cs typeface="Arial"/>
              </a:rPr>
              <a:t>, </a:t>
            </a:r>
            <a:r>
              <a:rPr lang="ru-RU" sz="2400" dirty="0" smtClean="0">
                <a:solidFill>
                  <a:schemeClr val="accent3">
                    <a:lumMod val="50000"/>
                  </a:schemeClr>
                </a:solidFill>
                <a:cs typeface="Arial"/>
              </a:rPr>
              <a:t>в том числе среди самых престижных журналов - </a:t>
            </a:r>
            <a:r>
              <a:rPr lang="en-US" sz="2400" dirty="0" smtClean="0">
                <a:solidFill>
                  <a:schemeClr val="accent3">
                    <a:lumMod val="50000"/>
                  </a:schemeClr>
                </a:solidFill>
                <a:cs typeface="Arial"/>
              </a:rPr>
              <a:t> </a:t>
            </a:r>
            <a:r>
              <a:rPr lang="en-US" sz="2400" dirty="0">
                <a:solidFill>
                  <a:schemeClr val="accent3">
                    <a:lumMod val="50000"/>
                  </a:schemeClr>
                </a:solidFill>
                <a:cs typeface="Arial"/>
              </a:rPr>
              <a:t>21%*</a:t>
            </a:r>
          </a:p>
          <a:p>
            <a:pPr marL="285750" indent="-285750" fontAlgn="auto">
              <a:spcBef>
                <a:spcPts val="600"/>
              </a:spcBef>
              <a:spcAft>
                <a:spcPts val="0"/>
              </a:spcAft>
              <a:buClr>
                <a:srgbClr val="FEB91D"/>
              </a:buClr>
              <a:buFont typeface="Wingdings" panose="05000000000000000000" pitchFamily="2" charset="2"/>
              <a:buChar char="Ø"/>
              <a:defRPr/>
            </a:pPr>
            <a:r>
              <a:rPr lang="en-US" sz="2400" dirty="0">
                <a:solidFill>
                  <a:schemeClr val="accent3">
                    <a:lumMod val="50000"/>
                  </a:schemeClr>
                </a:solidFill>
                <a:cs typeface="Arial"/>
              </a:rPr>
              <a:t>Elsevier </a:t>
            </a:r>
            <a:r>
              <a:rPr lang="ru-RU" sz="2400" dirty="0" smtClean="0">
                <a:solidFill>
                  <a:schemeClr val="accent3">
                    <a:lumMod val="50000"/>
                  </a:schemeClr>
                </a:solidFill>
                <a:cs typeface="Arial"/>
              </a:rPr>
              <a:t>публикует</a:t>
            </a:r>
            <a:r>
              <a:rPr lang="en-US" sz="2400" dirty="0" smtClean="0">
                <a:solidFill>
                  <a:schemeClr val="accent3">
                    <a:lumMod val="50000"/>
                  </a:schemeClr>
                </a:solidFill>
                <a:cs typeface="Arial"/>
              </a:rPr>
              <a:t> </a:t>
            </a:r>
            <a:r>
              <a:rPr lang="en-US" sz="2400" b="1" dirty="0">
                <a:solidFill>
                  <a:schemeClr val="accent3">
                    <a:lumMod val="50000"/>
                  </a:schemeClr>
                </a:solidFill>
                <a:cs typeface="Arial"/>
              </a:rPr>
              <a:t>21% </a:t>
            </a:r>
            <a:r>
              <a:rPr lang="ru-RU" sz="2400" b="1" dirty="0" smtClean="0">
                <a:solidFill>
                  <a:schemeClr val="accent3">
                    <a:lumMod val="50000"/>
                  </a:schemeClr>
                </a:solidFill>
                <a:cs typeface="Arial"/>
              </a:rPr>
              <a:t>среди </a:t>
            </a:r>
            <a:r>
              <a:rPr lang="en-US" sz="2400" b="1" dirty="0" smtClean="0">
                <a:solidFill>
                  <a:schemeClr val="accent3">
                    <a:lumMod val="50000"/>
                  </a:schemeClr>
                </a:solidFill>
                <a:cs typeface="Arial"/>
              </a:rPr>
              <a:t>1</a:t>
            </a:r>
            <a:r>
              <a:rPr lang="en-US" sz="2400" b="1" dirty="0">
                <a:solidFill>
                  <a:schemeClr val="accent3">
                    <a:lumMod val="50000"/>
                  </a:schemeClr>
                </a:solidFill>
                <a:cs typeface="Arial"/>
              </a:rPr>
              <a:t>% </a:t>
            </a:r>
            <a:r>
              <a:rPr lang="ru-RU" sz="2400" b="1" dirty="0" smtClean="0">
                <a:solidFill>
                  <a:schemeClr val="accent3">
                    <a:lumMod val="50000"/>
                  </a:schemeClr>
                </a:solidFill>
                <a:cs typeface="Arial"/>
              </a:rPr>
              <a:t>наиболее цитируемых статей </a:t>
            </a:r>
            <a:r>
              <a:rPr lang="ru-RU" sz="2400" dirty="0" smtClean="0">
                <a:solidFill>
                  <a:schemeClr val="accent3">
                    <a:lumMod val="50000"/>
                  </a:schemeClr>
                </a:solidFill>
                <a:cs typeface="Arial"/>
              </a:rPr>
              <a:t>в мире</a:t>
            </a:r>
            <a:r>
              <a:rPr lang="en-US" sz="2400" dirty="0" smtClean="0">
                <a:solidFill>
                  <a:schemeClr val="accent3">
                    <a:lumMod val="50000"/>
                  </a:schemeClr>
                </a:solidFill>
                <a:cs typeface="Arial"/>
              </a:rPr>
              <a:t>*</a:t>
            </a:r>
            <a:endParaRPr lang="en-US" sz="2400" dirty="0">
              <a:solidFill>
                <a:schemeClr val="accent3">
                  <a:lumMod val="50000"/>
                </a:schemeClr>
              </a:solidFill>
              <a:cs typeface="Arial"/>
            </a:endParaRPr>
          </a:p>
          <a:p>
            <a:pPr marL="285750" indent="-285750" fontAlgn="auto">
              <a:spcBef>
                <a:spcPts val="600"/>
              </a:spcBef>
              <a:spcAft>
                <a:spcPts val="0"/>
              </a:spcAft>
              <a:buClr>
                <a:srgbClr val="FEB91D"/>
              </a:buClr>
              <a:buFont typeface="Wingdings" panose="05000000000000000000" pitchFamily="2" charset="2"/>
              <a:buChar char="Ø"/>
              <a:defRPr/>
            </a:pPr>
            <a:r>
              <a:rPr lang="ru-RU" sz="2400" dirty="0" smtClean="0">
                <a:solidFill>
                  <a:schemeClr val="accent3">
                    <a:lumMod val="50000"/>
                  </a:schemeClr>
                </a:solidFill>
                <a:cs typeface="Arial"/>
              </a:rPr>
              <a:t>По состоянию на июнь 2014 г., в </a:t>
            </a:r>
            <a:r>
              <a:rPr lang="en-US" sz="2400" dirty="0">
                <a:solidFill>
                  <a:schemeClr val="accent3">
                    <a:lumMod val="50000"/>
                  </a:schemeClr>
                </a:solidFill>
                <a:cs typeface="Arial"/>
              </a:rPr>
              <a:t>ScienceDirect </a:t>
            </a:r>
            <a:r>
              <a:rPr lang="ru-RU" sz="2400" dirty="0" smtClean="0">
                <a:solidFill>
                  <a:schemeClr val="accent3">
                    <a:lumMod val="50000"/>
                  </a:schemeClr>
                </a:solidFill>
                <a:cs typeface="Arial"/>
              </a:rPr>
              <a:t>доступно более</a:t>
            </a:r>
            <a:r>
              <a:rPr lang="en-US" sz="2400" dirty="0" smtClean="0">
                <a:solidFill>
                  <a:schemeClr val="accent3">
                    <a:lumMod val="50000"/>
                  </a:schemeClr>
                </a:solidFill>
                <a:cs typeface="Arial"/>
              </a:rPr>
              <a:t> 12.6</a:t>
            </a:r>
            <a:r>
              <a:rPr lang="ru-RU" sz="2400" dirty="0" smtClean="0">
                <a:solidFill>
                  <a:schemeClr val="accent3">
                    <a:lumMod val="50000"/>
                  </a:schemeClr>
                </a:solidFill>
                <a:cs typeface="Arial"/>
              </a:rPr>
              <a:t> млн статей из более чем</a:t>
            </a:r>
            <a:r>
              <a:rPr lang="en-US" sz="2400" dirty="0" smtClean="0">
                <a:solidFill>
                  <a:schemeClr val="accent3">
                    <a:lumMod val="50000"/>
                  </a:schemeClr>
                </a:solidFill>
                <a:cs typeface="Arial"/>
              </a:rPr>
              <a:t> </a:t>
            </a:r>
            <a:r>
              <a:rPr lang="en-US" sz="2400" b="1" dirty="0">
                <a:solidFill>
                  <a:schemeClr val="accent3">
                    <a:lumMod val="50000"/>
                  </a:schemeClr>
                </a:solidFill>
                <a:cs typeface="Arial"/>
              </a:rPr>
              <a:t>2,600 </a:t>
            </a:r>
            <a:r>
              <a:rPr lang="ru-RU" sz="2400" b="1" dirty="0" smtClean="0">
                <a:solidFill>
                  <a:schemeClr val="accent3">
                    <a:lumMod val="50000"/>
                  </a:schemeClr>
                </a:solidFill>
                <a:cs typeface="Arial"/>
              </a:rPr>
              <a:t>журналов</a:t>
            </a:r>
            <a:r>
              <a:rPr lang="en-US" sz="2400" dirty="0" smtClean="0">
                <a:solidFill>
                  <a:schemeClr val="accent3">
                    <a:lumMod val="50000"/>
                  </a:schemeClr>
                </a:solidFill>
                <a:cs typeface="Arial"/>
              </a:rPr>
              <a:t>, </a:t>
            </a:r>
            <a:r>
              <a:rPr lang="ru-RU" sz="2400" dirty="0" smtClean="0">
                <a:solidFill>
                  <a:schemeClr val="accent3">
                    <a:lumMod val="50000"/>
                  </a:schemeClr>
                </a:solidFill>
                <a:cs typeface="Arial"/>
              </a:rPr>
              <a:t>а также более </a:t>
            </a:r>
            <a:r>
              <a:rPr lang="en-US" sz="2400" b="1" dirty="0" smtClean="0">
                <a:solidFill>
                  <a:schemeClr val="accent3">
                    <a:lumMod val="50000"/>
                  </a:schemeClr>
                </a:solidFill>
                <a:cs typeface="Arial"/>
              </a:rPr>
              <a:t>26,000 </a:t>
            </a:r>
            <a:r>
              <a:rPr lang="ru-RU" sz="2400" b="1" dirty="0" smtClean="0">
                <a:solidFill>
                  <a:schemeClr val="accent3">
                    <a:lumMod val="50000"/>
                  </a:schemeClr>
                </a:solidFill>
                <a:cs typeface="Arial"/>
              </a:rPr>
              <a:t>книг</a:t>
            </a:r>
            <a:r>
              <a:rPr lang="en-US" sz="2400" dirty="0" smtClean="0">
                <a:solidFill>
                  <a:schemeClr val="accent3">
                    <a:lumMod val="50000"/>
                  </a:schemeClr>
                </a:solidFill>
                <a:cs typeface="Arial"/>
              </a:rPr>
              <a:t> </a:t>
            </a:r>
            <a:endParaRPr lang="en-US" sz="2400" dirty="0">
              <a:solidFill>
                <a:schemeClr val="accent3">
                  <a:lumMod val="50000"/>
                </a:schemeClr>
              </a:solidFill>
              <a:cs typeface="Arial"/>
            </a:endParaRPr>
          </a:p>
          <a:p>
            <a:pPr marL="285750" indent="-285750">
              <a:spcBef>
                <a:spcPts val="600"/>
              </a:spcBef>
              <a:buClr>
                <a:srgbClr val="FEB91D"/>
              </a:buClr>
              <a:buFont typeface="Wingdings" panose="05000000000000000000" pitchFamily="2" charset="2"/>
              <a:buChar char="Ø"/>
              <a:defRPr/>
            </a:pPr>
            <a:r>
              <a:rPr lang="ru-RU" sz="2400" dirty="0">
                <a:solidFill>
                  <a:schemeClr val="accent3">
                    <a:lumMod val="50000"/>
                  </a:schemeClr>
                </a:solidFill>
              </a:rPr>
              <a:t>В</a:t>
            </a:r>
            <a:r>
              <a:rPr lang="en-US" sz="2400" dirty="0" smtClean="0">
                <a:solidFill>
                  <a:schemeClr val="accent3">
                    <a:lumMod val="50000"/>
                  </a:schemeClr>
                </a:solidFill>
              </a:rPr>
              <a:t> 2014</a:t>
            </a:r>
            <a:r>
              <a:rPr lang="ru-RU" sz="2400" dirty="0" smtClean="0">
                <a:solidFill>
                  <a:schemeClr val="accent3">
                    <a:lumMod val="50000"/>
                  </a:schemeClr>
                </a:solidFill>
              </a:rPr>
              <a:t> году</a:t>
            </a:r>
            <a:r>
              <a:rPr lang="en-US" sz="2400" dirty="0" smtClean="0">
                <a:solidFill>
                  <a:schemeClr val="accent3">
                    <a:lumMod val="50000"/>
                  </a:schemeClr>
                </a:solidFill>
              </a:rPr>
              <a:t> </a:t>
            </a:r>
            <a:r>
              <a:rPr lang="ru-RU" sz="2400" dirty="0" smtClean="0">
                <a:solidFill>
                  <a:schemeClr val="accent3">
                    <a:lumMod val="50000"/>
                  </a:schemeClr>
                </a:solidFill>
              </a:rPr>
              <a:t>мы запустили</a:t>
            </a:r>
            <a:r>
              <a:rPr lang="en-US" sz="2400" dirty="0" smtClean="0">
                <a:solidFill>
                  <a:schemeClr val="accent3">
                    <a:lumMod val="50000"/>
                  </a:schemeClr>
                </a:solidFill>
              </a:rPr>
              <a:t> </a:t>
            </a:r>
            <a:r>
              <a:rPr lang="en-US" sz="2400" b="1" dirty="0" smtClean="0">
                <a:solidFill>
                  <a:schemeClr val="accent3">
                    <a:lumMod val="50000"/>
                  </a:schemeClr>
                </a:solidFill>
              </a:rPr>
              <a:t>103 </a:t>
            </a:r>
            <a:r>
              <a:rPr lang="ru-RU" sz="2400" b="1" dirty="0" smtClean="0">
                <a:solidFill>
                  <a:schemeClr val="accent3">
                    <a:lumMod val="50000"/>
                  </a:schemeClr>
                </a:solidFill>
              </a:rPr>
              <a:t>новых журнала</a:t>
            </a:r>
          </a:p>
          <a:p>
            <a:pPr marL="285750" indent="-285750">
              <a:spcBef>
                <a:spcPts val="600"/>
              </a:spcBef>
              <a:buClr>
                <a:srgbClr val="FEB91D"/>
              </a:buClr>
              <a:buFont typeface="Wingdings" panose="05000000000000000000" pitchFamily="2" charset="2"/>
              <a:buChar char="Ø"/>
              <a:defRPr/>
            </a:pPr>
            <a:r>
              <a:rPr lang="ru-RU" sz="2400" b="1" dirty="0" smtClean="0">
                <a:solidFill>
                  <a:schemeClr val="accent3">
                    <a:lumMod val="50000"/>
                  </a:schemeClr>
                </a:solidFill>
              </a:rPr>
              <a:t>61 журнал </a:t>
            </a:r>
            <a:r>
              <a:rPr lang="en-GB" sz="2400" dirty="0" smtClean="0">
                <a:solidFill>
                  <a:schemeClr val="accent3">
                    <a:lumMod val="50000"/>
                  </a:schemeClr>
                </a:solidFill>
              </a:rPr>
              <a:t>Elsevier </a:t>
            </a:r>
            <a:r>
              <a:rPr lang="ru-RU" sz="2400" dirty="0" smtClean="0">
                <a:solidFill>
                  <a:schemeClr val="accent3">
                    <a:lumMod val="50000"/>
                  </a:schemeClr>
                </a:solidFill>
              </a:rPr>
              <a:t>занимает первое место в своей научной категории по импакт-фактору</a:t>
            </a:r>
            <a:endParaRPr lang="en-US" sz="2400" dirty="0">
              <a:solidFill>
                <a:schemeClr val="accent3">
                  <a:lumMod val="50000"/>
                </a:schemeClr>
              </a:solidFill>
            </a:endParaRPr>
          </a:p>
          <a:p>
            <a:pPr marL="0" indent="0">
              <a:buNone/>
            </a:pPr>
            <a:endParaRPr lang="en-US" dirty="0"/>
          </a:p>
        </p:txBody>
      </p:sp>
      <p:sp>
        <p:nvSpPr>
          <p:cNvPr id="6" name="TextBox 5"/>
          <p:cNvSpPr txBox="1"/>
          <p:nvPr/>
        </p:nvSpPr>
        <p:spPr>
          <a:xfrm>
            <a:off x="750670" y="6187490"/>
            <a:ext cx="5438775" cy="261610"/>
          </a:xfrm>
          <a:prstGeom prst="rect">
            <a:avLst/>
          </a:prstGeom>
          <a:noFill/>
        </p:spPr>
        <p:txBody>
          <a:bodyPr wrap="square" rtlCol="0">
            <a:spAutoFit/>
          </a:bodyPr>
          <a:lstStyle/>
          <a:p>
            <a:r>
              <a:rPr lang="en-US" sz="1050" dirty="0" smtClean="0"/>
              <a:t>*</a:t>
            </a:r>
            <a:r>
              <a:rPr lang="ru-RU" sz="1050" dirty="0" smtClean="0"/>
              <a:t>по данным </a:t>
            </a:r>
            <a:r>
              <a:rPr lang="en-GB" sz="1050" dirty="0" smtClean="0"/>
              <a:t>Scopus</a:t>
            </a:r>
            <a:endParaRPr lang="en-US" sz="1050" dirty="0"/>
          </a:p>
        </p:txBody>
      </p:sp>
    </p:spTree>
    <p:extLst>
      <p:ext uri="{BB962C8B-B14F-4D97-AF65-F5344CB8AC3E}">
        <p14:creationId xmlns:p14="http://schemas.microsoft.com/office/powerpoint/2010/main" val="2131748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C5C99C1-96E4-4976-B473-28DDBE1C5CF1}" type="slidenum">
              <a:rPr lang="en-US" smtClean="0"/>
              <a:pPr/>
              <a:t>7</a:t>
            </a:fld>
            <a:endParaRPr lang="en-US" dirty="0"/>
          </a:p>
        </p:txBody>
      </p:sp>
      <p:sp>
        <p:nvSpPr>
          <p:cNvPr id="2" name="Title 1"/>
          <p:cNvSpPr>
            <a:spLocks noGrp="1"/>
          </p:cNvSpPr>
          <p:nvPr>
            <p:ph type="title"/>
          </p:nvPr>
        </p:nvSpPr>
        <p:spPr>
          <a:xfrm>
            <a:off x="-2809" y="381000"/>
            <a:ext cx="8686800" cy="850106"/>
          </a:xfrm>
        </p:spPr>
        <p:txBody>
          <a:bodyPr>
            <a:normAutofit/>
          </a:bodyPr>
          <a:lstStyle/>
          <a:p>
            <a:r>
              <a:rPr lang="en-US" altLang="ja-JP" sz="2100" dirty="0" smtClean="0"/>
              <a:t>Elsevier journals that rank No.1 in subject categories (2014)</a:t>
            </a:r>
            <a:br>
              <a:rPr lang="en-US" altLang="ja-JP" sz="2100" dirty="0" smtClean="0"/>
            </a:br>
            <a:endParaRPr lang="en-US" sz="2100" dirty="0"/>
          </a:p>
        </p:txBody>
      </p:sp>
      <p:pic>
        <p:nvPicPr>
          <p:cNvPr id="9" name="図 8"/>
          <p:cNvPicPr>
            <a:picLocks/>
          </p:cNvPicPr>
          <p:nvPr/>
        </p:nvPicPr>
        <p:blipFill>
          <a:blip r:embed="rId3">
            <a:extLst>
              <a:ext uri="{28A0092B-C50C-407E-A947-70E740481C1C}">
                <a14:useLocalDpi xmlns:a14="http://schemas.microsoft.com/office/drawing/2010/main" val="0"/>
              </a:ext>
            </a:extLst>
          </a:blip>
          <a:stretch>
            <a:fillRect/>
          </a:stretch>
        </p:blipFill>
        <p:spPr>
          <a:xfrm>
            <a:off x="37434" y="1093644"/>
            <a:ext cx="702000" cy="936000"/>
          </a:xfrm>
          <a:prstGeom prst="rect">
            <a:avLst/>
          </a:prstGeom>
          <a:ln w="6350">
            <a:solidFill>
              <a:schemeClr val="bg1">
                <a:lumMod val="75000"/>
              </a:schemeClr>
            </a:solidFill>
          </a:ln>
        </p:spPr>
      </p:pic>
      <p:pic>
        <p:nvPicPr>
          <p:cNvPr id="10" name="図 9"/>
          <p:cNvPicPr>
            <a:picLocks/>
          </p:cNvPicPr>
          <p:nvPr/>
        </p:nvPicPr>
        <p:blipFill>
          <a:blip r:embed="rId4">
            <a:extLst>
              <a:ext uri="{28A0092B-C50C-407E-A947-70E740481C1C}">
                <a14:useLocalDpi xmlns:a14="http://schemas.microsoft.com/office/drawing/2010/main" val="0"/>
              </a:ext>
            </a:extLst>
          </a:blip>
          <a:stretch>
            <a:fillRect/>
          </a:stretch>
        </p:blipFill>
        <p:spPr>
          <a:xfrm>
            <a:off x="796710" y="1093644"/>
            <a:ext cx="702000" cy="936000"/>
          </a:xfrm>
          <a:prstGeom prst="rect">
            <a:avLst/>
          </a:prstGeom>
          <a:ln w="6350">
            <a:solidFill>
              <a:schemeClr val="bg1">
                <a:lumMod val="75000"/>
              </a:schemeClr>
            </a:solidFill>
          </a:ln>
        </p:spPr>
      </p:pic>
      <p:pic>
        <p:nvPicPr>
          <p:cNvPr id="11" name="図 10"/>
          <p:cNvPicPr>
            <a:picLocks/>
          </p:cNvPicPr>
          <p:nvPr/>
        </p:nvPicPr>
        <p:blipFill>
          <a:blip r:embed="rId5">
            <a:extLst>
              <a:ext uri="{28A0092B-C50C-407E-A947-70E740481C1C}">
                <a14:useLocalDpi xmlns:a14="http://schemas.microsoft.com/office/drawing/2010/main" val="0"/>
              </a:ext>
            </a:extLst>
          </a:blip>
          <a:stretch>
            <a:fillRect/>
          </a:stretch>
        </p:blipFill>
        <p:spPr>
          <a:xfrm>
            <a:off x="2318725" y="1093644"/>
            <a:ext cx="702000" cy="936000"/>
          </a:xfrm>
          <a:prstGeom prst="rect">
            <a:avLst/>
          </a:prstGeom>
          <a:ln w="6350">
            <a:solidFill>
              <a:schemeClr val="bg1">
                <a:lumMod val="75000"/>
              </a:schemeClr>
            </a:solidFill>
          </a:ln>
        </p:spPr>
      </p:pic>
      <p:pic>
        <p:nvPicPr>
          <p:cNvPr id="13" name="図 12"/>
          <p:cNvPicPr>
            <a:picLocks/>
          </p:cNvPicPr>
          <p:nvPr/>
        </p:nvPicPr>
        <p:blipFill>
          <a:blip r:embed="rId6">
            <a:extLst>
              <a:ext uri="{28A0092B-C50C-407E-A947-70E740481C1C}">
                <a14:useLocalDpi xmlns:a14="http://schemas.microsoft.com/office/drawing/2010/main" val="0"/>
              </a:ext>
            </a:extLst>
          </a:blip>
          <a:stretch>
            <a:fillRect/>
          </a:stretch>
        </p:blipFill>
        <p:spPr>
          <a:xfrm>
            <a:off x="1559800" y="1093148"/>
            <a:ext cx="702000" cy="936000"/>
          </a:xfrm>
          <a:prstGeom prst="rect">
            <a:avLst/>
          </a:prstGeom>
          <a:ln w="6350">
            <a:solidFill>
              <a:schemeClr val="bg1">
                <a:lumMod val="75000"/>
              </a:schemeClr>
            </a:solidFill>
          </a:ln>
        </p:spPr>
      </p:pic>
      <p:pic>
        <p:nvPicPr>
          <p:cNvPr id="14" name="図 13"/>
          <p:cNvPicPr>
            <a:picLocks/>
          </p:cNvPicPr>
          <p:nvPr/>
        </p:nvPicPr>
        <p:blipFill>
          <a:blip r:embed="rId7">
            <a:extLst>
              <a:ext uri="{28A0092B-C50C-407E-A947-70E740481C1C}">
                <a14:useLocalDpi xmlns:a14="http://schemas.microsoft.com/office/drawing/2010/main" val="0"/>
              </a:ext>
            </a:extLst>
          </a:blip>
          <a:stretch>
            <a:fillRect/>
          </a:stretch>
        </p:blipFill>
        <p:spPr>
          <a:xfrm>
            <a:off x="3081666" y="1091946"/>
            <a:ext cx="702000" cy="936000"/>
          </a:xfrm>
          <a:prstGeom prst="rect">
            <a:avLst/>
          </a:prstGeom>
          <a:ln w="6350">
            <a:solidFill>
              <a:schemeClr val="bg1">
                <a:lumMod val="75000"/>
              </a:schemeClr>
            </a:solidFill>
          </a:ln>
        </p:spPr>
      </p:pic>
      <p:pic>
        <p:nvPicPr>
          <p:cNvPr id="15" name="図 14"/>
          <p:cNvPicPr>
            <a:picLocks/>
          </p:cNvPicPr>
          <p:nvPr/>
        </p:nvPicPr>
        <p:blipFill>
          <a:blip r:embed="rId8">
            <a:extLst>
              <a:ext uri="{28A0092B-C50C-407E-A947-70E740481C1C}">
                <a14:useLocalDpi xmlns:a14="http://schemas.microsoft.com/office/drawing/2010/main" val="0"/>
              </a:ext>
            </a:extLst>
          </a:blip>
          <a:stretch>
            <a:fillRect/>
          </a:stretch>
        </p:blipFill>
        <p:spPr>
          <a:xfrm>
            <a:off x="3844687" y="1093644"/>
            <a:ext cx="702000" cy="936000"/>
          </a:xfrm>
          <a:prstGeom prst="rect">
            <a:avLst/>
          </a:prstGeom>
          <a:ln w="6350">
            <a:solidFill>
              <a:schemeClr val="bg1">
                <a:lumMod val="75000"/>
              </a:schemeClr>
            </a:solidFill>
          </a:ln>
        </p:spPr>
      </p:pic>
      <p:pic>
        <p:nvPicPr>
          <p:cNvPr id="16" name="図 15"/>
          <p:cNvPicPr>
            <a:picLocks/>
          </p:cNvPicPr>
          <p:nvPr/>
        </p:nvPicPr>
        <p:blipFill>
          <a:blip r:embed="rId9">
            <a:extLst>
              <a:ext uri="{28A0092B-C50C-407E-A947-70E740481C1C}">
                <a14:useLocalDpi xmlns:a14="http://schemas.microsoft.com/office/drawing/2010/main" val="0"/>
              </a:ext>
            </a:extLst>
          </a:blip>
          <a:stretch>
            <a:fillRect/>
          </a:stretch>
        </p:blipFill>
        <p:spPr>
          <a:xfrm>
            <a:off x="4607391" y="1093644"/>
            <a:ext cx="702000" cy="936000"/>
          </a:xfrm>
          <a:prstGeom prst="rect">
            <a:avLst/>
          </a:prstGeom>
          <a:ln w="6350">
            <a:solidFill>
              <a:schemeClr val="bg1">
                <a:lumMod val="75000"/>
              </a:schemeClr>
            </a:solidFill>
          </a:ln>
        </p:spPr>
      </p:pic>
      <p:pic>
        <p:nvPicPr>
          <p:cNvPr id="17" name="図 16"/>
          <p:cNvPicPr>
            <a:picLocks/>
          </p:cNvPicPr>
          <p:nvPr/>
        </p:nvPicPr>
        <p:blipFill>
          <a:blip r:embed="rId10">
            <a:extLst>
              <a:ext uri="{28A0092B-C50C-407E-A947-70E740481C1C}">
                <a14:useLocalDpi xmlns:a14="http://schemas.microsoft.com/office/drawing/2010/main" val="0"/>
              </a:ext>
            </a:extLst>
          </a:blip>
          <a:stretch>
            <a:fillRect/>
          </a:stretch>
        </p:blipFill>
        <p:spPr>
          <a:xfrm>
            <a:off x="5371111" y="1093644"/>
            <a:ext cx="702000" cy="936000"/>
          </a:xfrm>
          <a:prstGeom prst="rect">
            <a:avLst/>
          </a:prstGeom>
          <a:ln w="6350">
            <a:solidFill>
              <a:schemeClr val="bg1">
                <a:lumMod val="75000"/>
              </a:schemeClr>
            </a:solidFill>
          </a:ln>
        </p:spPr>
      </p:pic>
      <p:pic>
        <p:nvPicPr>
          <p:cNvPr id="18" name="図 17"/>
          <p:cNvPicPr>
            <a:picLocks/>
          </p:cNvPicPr>
          <p:nvPr/>
        </p:nvPicPr>
        <p:blipFill>
          <a:blip r:embed="rId11">
            <a:extLst>
              <a:ext uri="{28A0092B-C50C-407E-A947-70E740481C1C}">
                <a14:useLocalDpi xmlns:a14="http://schemas.microsoft.com/office/drawing/2010/main" val="0"/>
              </a:ext>
            </a:extLst>
          </a:blip>
          <a:stretch>
            <a:fillRect/>
          </a:stretch>
        </p:blipFill>
        <p:spPr>
          <a:xfrm>
            <a:off x="6131868" y="1093644"/>
            <a:ext cx="702000" cy="936000"/>
          </a:xfrm>
          <a:prstGeom prst="rect">
            <a:avLst/>
          </a:prstGeom>
          <a:ln w="6350">
            <a:solidFill>
              <a:schemeClr val="bg1">
                <a:lumMod val="75000"/>
              </a:schemeClr>
            </a:solidFill>
          </a:ln>
        </p:spPr>
      </p:pic>
      <p:pic>
        <p:nvPicPr>
          <p:cNvPr id="3" name="図 2"/>
          <p:cNvPicPr>
            <a:picLocks/>
          </p:cNvPicPr>
          <p:nvPr/>
        </p:nvPicPr>
        <p:blipFill>
          <a:blip r:embed="rId12">
            <a:extLst>
              <a:ext uri="{28A0092B-C50C-407E-A947-70E740481C1C}">
                <a14:useLocalDpi xmlns:a14="http://schemas.microsoft.com/office/drawing/2010/main" val="0"/>
              </a:ext>
            </a:extLst>
          </a:blip>
          <a:stretch>
            <a:fillRect/>
          </a:stretch>
        </p:blipFill>
        <p:spPr>
          <a:xfrm>
            <a:off x="6889651" y="1093644"/>
            <a:ext cx="702000" cy="936000"/>
          </a:xfrm>
          <a:prstGeom prst="rect">
            <a:avLst/>
          </a:prstGeom>
          <a:ln w="6350">
            <a:solidFill>
              <a:schemeClr val="bg1">
                <a:lumMod val="75000"/>
              </a:schemeClr>
            </a:solidFill>
          </a:ln>
        </p:spPr>
      </p:pic>
      <p:pic>
        <p:nvPicPr>
          <p:cNvPr id="5" name="図 4"/>
          <p:cNvPicPr>
            <a:picLocks/>
          </p:cNvPicPr>
          <p:nvPr/>
        </p:nvPicPr>
        <p:blipFill>
          <a:blip r:embed="rId13">
            <a:extLst>
              <a:ext uri="{28A0092B-C50C-407E-A947-70E740481C1C}">
                <a14:useLocalDpi xmlns:a14="http://schemas.microsoft.com/office/drawing/2010/main" val="0"/>
              </a:ext>
            </a:extLst>
          </a:blip>
          <a:stretch>
            <a:fillRect/>
          </a:stretch>
        </p:blipFill>
        <p:spPr>
          <a:xfrm>
            <a:off x="7657459" y="1093644"/>
            <a:ext cx="702000" cy="936000"/>
          </a:xfrm>
          <a:prstGeom prst="rect">
            <a:avLst/>
          </a:prstGeom>
          <a:ln w="6350">
            <a:solidFill>
              <a:schemeClr val="bg1">
                <a:lumMod val="75000"/>
              </a:schemeClr>
            </a:solidFill>
          </a:ln>
        </p:spPr>
      </p:pic>
      <p:pic>
        <p:nvPicPr>
          <p:cNvPr id="6" name="図 5"/>
          <p:cNvPicPr>
            <a:picLocks/>
          </p:cNvPicPr>
          <p:nvPr/>
        </p:nvPicPr>
        <p:blipFill>
          <a:blip r:embed="rId14">
            <a:extLst>
              <a:ext uri="{28A0092B-C50C-407E-A947-70E740481C1C}">
                <a14:useLocalDpi xmlns:a14="http://schemas.microsoft.com/office/drawing/2010/main" val="0"/>
              </a:ext>
            </a:extLst>
          </a:blip>
          <a:stretch>
            <a:fillRect/>
          </a:stretch>
        </p:blipFill>
        <p:spPr>
          <a:xfrm>
            <a:off x="8413758" y="1097227"/>
            <a:ext cx="702000" cy="936000"/>
          </a:xfrm>
          <a:prstGeom prst="rect">
            <a:avLst/>
          </a:prstGeom>
          <a:ln w="6350">
            <a:solidFill>
              <a:schemeClr val="bg1">
                <a:lumMod val="75000"/>
              </a:schemeClr>
            </a:solidFill>
          </a:ln>
        </p:spPr>
      </p:pic>
      <p:pic>
        <p:nvPicPr>
          <p:cNvPr id="7" name="図 6"/>
          <p:cNvPicPr>
            <a:picLocks/>
          </p:cNvPicPr>
          <p:nvPr/>
        </p:nvPicPr>
        <p:blipFill>
          <a:blip r:embed="rId15">
            <a:extLst>
              <a:ext uri="{28A0092B-C50C-407E-A947-70E740481C1C}">
                <a14:useLocalDpi xmlns:a14="http://schemas.microsoft.com/office/drawing/2010/main" val="0"/>
              </a:ext>
            </a:extLst>
          </a:blip>
          <a:stretch>
            <a:fillRect/>
          </a:stretch>
        </p:blipFill>
        <p:spPr>
          <a:xfrm>
            <a:off x="35520" y="2217969"/>
            <a:ext cx="702000" cy="936000"/>
          </a:xfrm>
          <a:prstGeom prst="rect">
            <a:avLst/>
          </a:prstGeom>
          <a:ln w="6350">
            <a:solidFill>
              <a:schemeClr val="bg1">
                <a:lumMod val="75000"/>
              </a:schemeClr>
            </a:solidFill>
          </a:ln>
        </p:spPr>
      </p:pic>
      <p:pic>
        <p:nvPicPr>
          <p:cNvPr id="8" name="図 7"/>
          <p:cNvPicPr>
            <a:picLocks/>
          </p:cNvPicPr>
          <p:nvPr/>
        </p:nvPicPr>
        <p:blipFill>
          <a:blip r:embed="rId16">
            <a:extLst>
              <a:ext uri="{28A0092B-C50C-407E-A947-70E740481C1C}">
                <a14:useLocalDpi xmlns:a14="http://schemas.microsoft.com/office/drawing/2010/main" val="0"/>
              </a:ext>
            </a:extLst>
          </a:blip>
          <a:stretch>
            <a:fillRect/>
          </a:stretch>
        </p:blipFill>
        <p:spPr>
          <a:xfrm>
            <a:off x="796850" y="2219123"/>
            <a:ext cx="702000" cy="936000"/>
          </a:xfrm>
          <a:prstGeom prst="rect">
            <a:avLst/>
          </a:prstGeom>
          <a:ln w="6350">
            <a:solidFill>
              <a:schemeClr val="bg1">
                <a:lumMod val="75000"/>
              </a:schemeClr>
            </a:solidFill>
          </a:ln>
        </p:spPr>
      </p:pic>
      <p:pic>
        <p:nvPicPr>
          <p:cNvPr id="12" name="図 11"/>
          <p:cNvPicPr>
            <a:picLocks/>
          </p:cNvPicPr>
          <p:nvPr/>
        </p:nvPicPr>
        <p:blipFill>
          <a:blip r:embed="rId17">
            <a:extLst>
              <a:ext uri="{28A0092B-C50C-407E-A947-70E740481C1C}">
                <a14:useLocalDpi xmlns:a14="http://schemas.microsoft.com/office/drawing/2010/main" val="0"/>
              </a:ext>
            </a:extLst>
          </a:blip>
          <a:stretch>
            <a:fillRect/>
          </a:stretch>
        </p:blipFill>
        <p:spPr>
          <a:xfrm>
            <a:off x="1557057" y="2219123"/>
            <a:ext cx="702000" cy="936000"/>
          </a:xfrm>
          <a:prstGeom prst="rect">
            <a:avLst/>
          </a:prstGeom>
          <a:ln w="6350">
            <a:solidFill>
              <a:schemeClr val="bg1">
                <a:lumMod val="75000"/>
              </a:schemeClr>
            </a:solidFill>
          </a:ln>
        </p:spPr>
      </p:pic>
      <p:pic>
        <p:nvPicPr>
          <p:cNvPr id="19" name="図 18"/>
          <p:cNvPicPr>
            <a:picLocks/>
          </p:cNvPicPr>
          <p:nvPr/>
        </p:nvPicPr>
        <p:blipFill>
          <a:blip r:embed="rId18">
            <a:extLst>
              <a:ext uri="{28A0092B-C50C-407E-A947-70E740481C1C}">
                <a14:useLocalDpi xmlns:a14="http://schemas.microsoft.com/office/drawing/2010/main" val="0"/>
              </a:ext>
            </a:extLst>
          </a:blip>
          <a:stretch>
            <a:fillRect/>
          </a:stretch>
        </p:blipFill>
        <p:spPr>
          <a:xfrm>
            <a:off x="2317676" y="2213471"/>
            <a:ext cx="702000" cy="936000"/>
          </a:xfrm>
          <a:prstGeom prst="rect">
            <a:avLst/>
          </a:prstGeom>
          <a:ln w="6350">
            <a:solidFill>
              <a:schemeClr val="bg1">
                <a:lumMod val="75000"/>
              </a:schemeClr>
            </a:solidFill>
          </a:ln>
        </p:spPr>
      </p:pic>
      <p:pic>
        <p:nvPicPr>
          <p:cNvPr id="20" name="図 19"/>
          <p:cNvPicPr>
            <a:picLocks/>
          </p:cNvPicPr>
          <p:nvPr/>
        </p:nvPicPr>
        <p:blipFill>
          <a:blip r:embed="rId19">
            <a:extLst>
              <a:ext uri="{28A0092B-C50C-407E-A947-70E740481C1C}">
                <a14:useLocalDpi xmlns:a14="http://schemas.microsoft.com/office/drawing/2010/main" val="0"/>
              </a:ext>
            </a:extLst>
          </a:blip>
          <a:stretch>
            <a:fillRect/>
          </a:stretch>
        </p:blipFill>
        <p:spPr>
          <a:xfrm>
            <a:off x="3080964" y="2213769"/>
            <a:ext cx="702000" cy="936000"/>
          </a:xfrm>
          <a:prstGeom prst="rect">
            <a:avLst/>
          </a:prstGeom>
          <a:ln w="6350">
            <a:solidFill>
              <a:schemeClr val="bg1">
                <a:lumMod val="75000"/>
              </a:schemeClr>
            </a:solidFill>
          </a:ln>
        </p:spPr>
      </p:pic>
      <p:pic>
        <p:nvPicPr>
          <p:cNvPr id="21" name="図 20"/>
          <p:cNvPicPr>
            <a:picLocks/>
          </p:cNvPicPr>
          <p:nvPr/>
        </p:nvPicPr>
        <p:blipFill>
          <a:blip r:embed="rId20">
            <a:extLst>
              <a:ext uri="{28A0092B-C50C-407E-A947-70E740481C1C}">
                <a14:useLocalDpi xmlns:a14="http://schemas.microsoft.com/office/drawing/2010/main" val="0"/>
              </a:ext>
            </a:extLst>
          </a:blip>
          <a:stretch>
            <a:fillRect/>
          </a:stretch>
        </p:blipFill>
        <p:spPr>
          <a:xfrm>
            <a:off x="3843557" y="2213769"/>
            <a:ext cx="702000" cy="936000"/>
          </a:xfrm>
          <a:prstGeom prst="rect">
            <a:avLst/>
          </a:prstGeom>
          <a:ln w="6350">
            <a:solidFill>
              <a:schemeClr val="bg1">
                <a:lumMod val="75000"/>
              </a:schemeClr>
            </a:solidFill>
          </a:ln>
        </p:spPr>
      </p:pic>
      <p:pic>
        <p:nvPicPr>
          <p:cNvPr id="22" name="図 21"/>
          <p:cNvPicPr>
            <a:picLocks/>
          </p:cNvPicPr>
          <p:nvPr/>
        </p:nvPicPr>
        <p:blipFill>
          <a:blip r:embed="rId21">
            <a:extLst>
              <a:ext uri="{28A0092B-C50C-407E-A947-70E740481C1C}">
                <a14:useLocalDpi xmlns:a14="http://schemas.microsoft.com/office/drawing/2010/main" val="0"/>
              </a:ext>
            </a:extLst>
          </a:blip>
          <a:stretch>
            <a:fillRect/>
          </a:stretch>
        </p:blipFill>
        <p:spPr>
          <a:xfrm>
            <a:off x="4604414" y="2213350"/>
            <a:ext cx="702000" cy="936000"/>
          </a:xfrm>
          <a:prstGeom prst="rect">
            <a:avLst/>
          </a:prstGeom>
          <a:ln w="6350">
            <a:solidFill>
              <a:schemeClr val="bg1">
                <a:lumMod val="75000"/>
              </a:schemeClr>
            </a:solidFill>
          </a:ln>
        </p:spPr>
      </p:pic>
      <p:pic>
        <p:nvPicPr>
          <p:cNvPr id="23" name="図 22"/>
          <p:cNvPicPr>
            <a:picLocks/>
          </p:cNvPicPr>
          <p:nvPr/>
        </p:nvPicPr>
        <p:blipFill>
          <a:blip r:embed="rId22">
            <a:extLst>
              <a:ext uri="{28A0092B-C50C-407E-A947-70E740481C1C}">
                <a14:useLocalDpi xmlns:a14="http://schemas.microsoft.com/office/drawing/2010/main" val="0"/>
              </a:ext>
            </a:extLst>
          </a:blip>
          <a:stretch>
            <a:fillRect/>
          </a:stretch>
        </p:blipFill>
        <p:spPr>
          <a:xfrm>
            <a:off x="5371702" y="2219244"/>
            <a:ext cx="702000" cy="936000"/>
          </a:xfrm>
          <a:prstGeom prst="rect">
            <a:avLst/>
          </a:prstGeom>
          <a:ln w="6350">
            <a:solidFill>
              <a:schemeClr val="bg1">
                <a:lumMod val="75000"/>
              </a:schemeClr>
            </a:solidFill>
          </a:ln>
        </p:spPr>
      </p:pic>
      <p:pic>
        <p:nvPicPr>
          <p:cNvPr id="24" name="図 23"/>
          <p:cNvPicPr>
            <a:picLocks/>
          </p:cNvPicPr>
          <p:nvPr/>
        </p:nvPicPr>
        <p:blipFill>
          <a:blip r:embed="rId23">
            <a:extLst>
              <a:ext uri="{28A0092B-C50C-407E-A947-70E740481C1C}">
                <a14:useLocalDpi xmlns:a14="http://schemas.microsoft.com/office/drawing/2010/main" val="0"/>
              </a:ext>
            </a:extLst>
          </a:blip>
          <a:stretch>
            <a:fillRect/>
          </a:stretch>
        </p:blipFill>
        <p:spPr>
          <a:xfrm>
            <a:off x="6129065" y="2213846"/>
            <a:ext cx="702000" cy="936000"/>
          </a:xfrm>
          <a:prstGeom prst="rect">
            <a:avLst/>
          </a:prstGeom>
          <a:ln w="6350">
            <a:solidFill>
              <a:schemeClr val="bg1">
                <a:lumMod val="75000"/>
              </a:schemeClr>
            </a:solidFill>
          </a:ln>
        </p:spPr>
      </p:pic>
      <p:pic>
        <p:nvPicPr>
          <p:cNvPr id="25" name="図 24"/>
          <p:cNvPicPr>
            <a:picLocks/>
          </p:cNvPicPr>
          <p:nvPr/>
        </p:nvPicPr>
        <p:blipFill>
          <a:blip r:embed="rId24">
            <a:extLst>
              <a:ext uri="{28A0092B-C50C-407E-A947-70E740481C1C}">
                <a14:useLocalDpi xmlns:a14="http://schemas.microsoft.com/office/drawing/2010/main" val="0"/>
              </a:ext>
            </a:extLst>
          </a:blip>
          <a:stretch>
            <a:fillRect/>
          </a:stretch>
        </p:blipFill>
        <p:spPr>
          <a:xfrm>
            <a:off x="6895504" y="2216275"/>
            <a:ext cx="702000" cy="936000"/>
          </a:xfrm>
          <a:prstGeom prst="rect">
            <a:avLst/>
          </a:prstGeom>
          <a:ln w="6350">
            <a:solidFill>
              <a:schemeClr val="bg1">
                <a:lumMod val="75000"/>
              </a:schemeClr>
            </a:solidFill>
          </a:ln>
        </p:spPr>
      </p:pic>
      <p:pic>
        <p:nvPicPr>
          <p:cNvPr id="26" name="図 25"/>
          <p:cNvPicPr>
            <a:picLocks/>
          </p:cNvPicPr>
          <p:nvPr/>
        </p:nvPicPr>
        <p:blipFill>
          <a:blip r:embed="rId25">
            <a:extLst>
              <a:ext uri="{28A0092B-C50C-407E-A947-70E740481C1C}">
                <a14:useLocalDpi xmlns:a14="http://schemas.microsoft.com/office/drawing/2010/main" val="0"/>
              </a:ext>
            </a:extLst>
          </a:blip>
          <a:stretch>
            <a:fillRect/>
          </a:stretch>
        </p:blipFill>
        <p:spPr>
          <a:xfrm>
            <a:off x="7657345" y="2219244"/>
            <a:ext cx="702000" cy="936000"/>
          </a:xfrm>
          <a:prstGeom prst="rect">
            <a:avLst/>
          </a:prstGeom>
          <a:ln w="6350">
            <a:solidFill>
              <a:schemeClr val="bg1">
                <a:lumMod val="75000"/>
              </a:schemeClr>
            </a:solidFill>
          </a:ln>
        </p:spPr>
      </p:pic>
      <p:pic>
        <p:nvPicPr>
          <p:cNvPr id="27" name="図 26"/>
          <p:cNvPicPr>
            <a:picLocks/>
          </p:cNvPicPr>
          <p:nvPr/>
        </p:nvPicPr>
        <p:blipFill>
          <a:blip r:embed="rId26">
            <a:extLst>
              <a:ext uri="{28A0092B-C50C-407E-A947-70E740481C1C}">
                <a14:useLocalDpi xmlns:a14="http://schemas.microsoft.com/office/drawing/2010/main" val="0"/>
              </a:ext>
            </a:extLst>
          </a:blip>
          <a:stretch>
            <a:fillRect/>
          </a:stretch>
        </p:blipFill>
        <p:spPr>
          <a:xfrm>
            <a:off x="8424538" y="2213846"/>
            <a:ext cx="702000" cy="936000"/>
          </a:xfrm>
          <a:prstGeom prst="rect">
            <a:avLst/>
          </a:prstGeom>
          <a:ln w="6350">
            <a:solidFill>
              <a:schemeClr val="bg1">
                <a:lumMod val="75000"/>
              </a:schemeClr>
            </a:solidFill>
          </a:ln>
        </p:spPr>
      </p:pic>
      <p:pic>
        <p:nvPicPr>
          <p:cNvPr id="28" name="図 27"/>
          <p:cNvPicPr>
            <a:picLocks/>
          </p:cNvPicPr>
          <p:nvPr/>
        </p:nvPicPr>
        <p:blipFill>
          <a:blip r:embed="rId27">
            <a:extLst>
              <a:ext uri="{28A0092B-C50C-407E-A947-70E740481C1C}">
                <a14:useLocalDpi xmlns:a14="http://schemas.microsoft.com/office/drawing/2010/main" val="0"/>
              </a:ext>
            </a:extLst>
          </a:blip>
          <a:stretch>
            <a:fillRect/>
          </a:stretch>
        </p:blipFill>
        <p:spPr>
          <a:xfrm>
            <a:off x="34111" y="3332997"/>
            <a:ext cx="702000" cy="936000"/>
          </a:xfrm>
          <a:prstGeom prst="rect">
            <a:avLst/>
          </a:prstGeom>
          <a:ln w="6350">
            <a:solidFill>
              <a:schemeClr val="bg1">
                <a:lumMod val="75000"/>
              </a:schemeClr>
            </a:solidFill>
          </a:ln>
        </p:spPr>
      </p:pic>
      <p:pic>
        <p:nvPicPr>
          <p:cNvPr id="29" name="図 28"/>
          <p:cNvPicPr>
            <a:picLocks/>
          </p:cNvPicPr>
          <p:nvPr/>
        </p:nvPicPr>
        <p:blipFill>
          <a:blip r:embed="rId28">
            <a:extLst>
              <a:ext uri="{28A0092B-C50C-407E-A947-70E740481C1C}">
                <a14:useLocalDpi xmlns:a14="http://schemas.microsoft.com/office/drawing/2010/main" val="0"/>
              </a:ext>
            </a:extLst>
          </a:blip>
          <a:stretch>
            <a:fillRect/>
          </a:stretch>
        </p:blipFill>
        <p:spPr>
          <a:xfrm>
            <a:off x="796243" y="3334151"/>
            <a:ext cx="702000" cy="936000"/>
          </a:xfrm>
          <a:prstGeom prst="rect">
            <a:avLst/>
          </a:prstGeom>
          <a:ln w="6350">
            <a:solidFill>
              <a:schemeClr val="bg1">
                <a:lumMod val="75000"/>
              </a:schemeClr>
            </a:solidFill>
          </a:ln>
        </p:spPr>
      </p:pic>
      <p:pic>
        <p:nvPicPr>
          <p:cNvPr id="30" name="図 29"/>
          <p:cNvPicPr>
            <a:picLocks/>
          </p:cNvPicPr>
          <p:nvPr/>
        </p:nvPicPr>
        <p:blipFill>
          <a:blip r:embed="rId29">
            <a:extLst>
              <a:ext uri="{28A0092B-C50C-407E-A947-70E740481C1C}">
                <a14:useLocalDpi xmlns:a14="http://schemas.microsoft.com/office/drawing/2010/main" val="0"/>
              </a:ext>
            </a:extLst>
          </a:blip>
          <a:stretch>
            <a:fillRect/>
          </a:stretch>
        </p:blipFill>
        <p:spPr>
          <a:xfrm>
            <a:off x="1558120" y="3334151"/>
            <a:ext cx="702000" cy="936000"/>
          </a:xfrm>
          <a:prstGeom prst="rect">
            <a:avLst/>
          </a:prstGeom>
          <a:ln w="6350">
            <a:solidFill>
              <a:schemeClr val="bg1">
                <a:lumMod val="75000"/>
              </a:schemeClr>
            </a:solidFill>
          </a:ln>
        </p:spPr>
      </p:pic>
      <p:pic>
        <p:nvPicPr>
          <p:cNvPr id="31" name="図 30"/>
          <p:cNvPicPr>
            <a:picLocks/>
          </p:cNvPicPr>
          <p:nvPr/>
        </p:nvPicPr>
        <p:blipFill>
          <a:blip r:embed="rId30">
            <a:extLst>
              <a:ext uri="{28A0092B-C50C-407E-A947-70E740481C1C}">
                <a14:useLocalDpi xmlns:a14="http://schemas.microsoft.com/office/drawing/2010/main" val="0"/>
              </a:ext>
            </a:extLst>
          </a:blip>
          <a:stretch>
            <a:fillRect/>
          </a:stretch>
        </p:blipFill>
        <p:spPr>
          <a:xfrm>
            <a:off x="2328377" y="3330169"/>
            <a:ext cx="702000" cy="936000"/>
          </a:xfrm>
          <a:prstGeom prst="rect">
            <a:avLst/>
          </a:prstGeom>
          <a:ln w="6350">
            <a:solidFill>
              <a:schemeClr val="bg1">
                <a:lumMod val="75000"/>
              </a:schemeClr>
            </a:solidFill>
          </a:ln>
        </p:spPr>
      </p:pic>
      <p:pic>
        <p:nvPicPr>
          <p:cNvPr id="64" name="図 63"/>
          <p:cNvPicPr>
            <a:picLocks/>
          </p:cNvPicPr>
          <p:nvPr/>
        </p:nvPicPr>
        <p:blipFill>
          <a:blip r:embed="rId31">
            <a:extLst>
              <a:ext uri="{28A0092B-C50C-407E-A947-70E740481C1C}">
                <a14:useLocalDpi xmlns:a14="http://schemas.microsoft.com/office/drawing/2010/main" val="0"/>
              </a:ext>
            </a:extLst>
          </a:blip>
          <a:stretch>
            <a:fillRect/>
          </a:stretch>
        </p:blipFill>
        <p:spPr>
          <a:xfrm>
            <a:off x="3083790" y="3337160"/>
            <a:ext cx="702000" cy="936000"/>
          </a:xfrm>
          <a:prstGeom prst="rect">
            <a:avLst/>
          </a:prstGeom>
          <a:ln w="6350">
            <a:solidFill>
              <a:schemeClr val="bg1">
                <a:lumMod val="75000"/>
              </a:schemeClr>
            </a:solidFill>
          </a:ln>
        </p:spPr>
      </p:pic>
      <p:pic>
        <p:nvPicPr>
          <p:cNvPr id="65" name="図 64"/>
          <p:cNvPicPr>
            <a:picLocks/>
          </p:cNvPicPr>
          <p:nvPr/>
        </p:nvPicPr>
        <p:blipFill>
          <a:blip r:embed="rId32">
            <a:extLst>
              <a:ext uri="{28A0092B-C50C-407E-A947-70E740481C1C}">
                <a14:useLocalDpi xmlns:a14="http://schemas.microsoft.com/office/drawing/2010/main" val="0"/>
              </a:ext>
            </a:extLst>
          </a:blip>
          <a:stretch>
            <a:fillRect/>
          </a:stretch>
        </p:blipFill>
        <p:spPr>
          <a:xfrm>
            <a:off x="3843487" y="3333160"/>
            <a:ext cx="702000" cy="936000"/>
          </a:xfrm>
          <a:prstGeom prst="rect">
            <a:avLst/>
          </a:prstGeom>
          <a:ln w="6350">
            <a:solidFill>
              <a:schemeClr val="bg1">
                <a:lumMod val="75000"/>
              </a:schemeClr>
            </a:solidFill>
          </a:ln>
        </p:spPr>
      </p:pic>
      <p:pic>
        <p:nvPicPr>
          <p:cNvPr id="66" name="図 65"/>
          <p:cNvPicPr>
            <a:picLocks/>
          </p:cNvPicPr>
          <p:nvPr/>
        </p:nvPicPr>
        <p:blipFill>
          <a:blip r:embed="rId33">
            <a:extLst>
              <a:ext uri="{28A0092B-C50C-407E-A947-70E740481C1C}">
                <a14:useLocalDpi xmlns:a14="http://schemas.microsoft.com/office/drawing/2010/main" val="0"/>
              </a:ext>
            </a:extLst>
          </a:blip>
          <a:stretch>
            <a:fillRect/>
          </a:stretch>
        </p:blipFill>
        <p:spPr>
          <a:xfrm>
            <a:off x="4604203" y="3329015"/>
            <a:ext cx="702000" cy="936000"/>
          </a:xfrm>
          <a:prstGeom prst="rect">
            <a:avLst/>
          </a:prstGeom>
          <a:ln w="6350">
            <a:solidFill>
              <a:schemeClr val="bg1">
                <a:lumMod val="75000"/>
              </a:schemeClr>
            </a:solidFill>
          </a:ln>
        </p:spPr>
      </p:pic>
      <p:pic>
        <p:nvPicPr>
          <p:cNvPr id="74" name="図 73"/>
          <p:cNvPicPr>
            <a:picLocks/>
          </p:cNvPicPr>
          <p:nvPr/>
        </p:nvPicPr>
        <p:blipFill>
          <a:blip r:embed="rId34">
            <a:extLst>
              <a:ext uri="{28A0092B-C50C-407E-A947-70E740481C1C}">
                <a14:useLocalDpi xmlns:a14="http://schemas.microsoft.com/office/drawing/2010/main" val="0"/>
              </a:ext>
            </a:extLst>
          </a:blip>
          <a:stretch>
            <a:fillRect/>
          </a:stretch>
        </p:blipFill>
        <p:spPr>
          <a:xfrm>
            <a:off x="5370349" y="3332541"/>
            <a:ext cx="702000" cy="936000"/>
          </a:xfrm>
          <a:prstGeom prst="rect">
            <a:avLst/>
          </a:prstGeom>
          <a:ln w="6350">
            <a:solidFill>
              <a:schemeClr val="bg1">
                <a:lumMod val="75000"/>
              </a:schemeClr>
            </a:solidFill>
          </a:ln>
        </p:spPr>
      </p:pic>
      <p:pic>
        <p:nvPicPr>
          <p:cNvPr id="75" name="図 74"/>
          <p:cNvPicPr>
            <a:picLocks/>
          </p:cNvPicPr>
          <p:nvPr/>
        </p:nvPicPr>
        <p:blipFill>
          <a:blip r:embed="rId35">
            <a:extLst>
              <a:ext uri="{28A0092B-C50C-407E-A947-70E740481C1C}">
                <a14:useLocalDpi xmlns:a14="http://schemas.microsoft.com/office/drawing/2010/main" val="0"/>
              </a:ext>
            </a:extLst>
          </a:blip>
          <a:stretch>
            <a:fillRect/>
          </a:stretch>
        </p:blipFill>
        <p:spPr>
          <a:xfrm>
            <a:off x="6127911" y="3329015"/>
            <a:ext cx="702000" cy="936000"/>
          </a:xfrm>
          <a:prstGeom prst="rect">
            <a:avLst/>
          </a:prstGeom>
          <a:ln w="6350">
            <a:solidFill>
              <a:schemeClr val="bg1">
                <a:lumMod val="75000"/>
              </a:schemeClr>
            </a:solidFill>
          </a:ln>
        </p:spPr>
      </p:pic>
      <p:pic>
        <p:nvPicPr>
          <p:cNvPr id="76" name="図 75"/>
          <p:cNvPicPr>
            <a:picLocks/>
          </p:cNvPicPr>
          <p:nvPr/>
        </p:nvPicPr>
        <p:blipFill>
          <a:blip r:embed="rId36">
            <a:extLst>
              <a:ext uri="{28A0092B-C50C-407E-A947-70E740481C1C}">
                <a14:useLocalDpi xmlns:a14="http://schemas.microsoft.com/office/drawing/2010/main" val="0"/>
              </a:ext>
            </a:extLst>
          </a:blip>
          <a:stretch>
            <a:fillRect/>
          </a:stretch>
        </p:blipFill>
        <p:spPr>
          <a:xfrm>
            <a:off x="6890845" y="3329876"/>
            <a:ext cx="702000" cy="936000"/>
          </a:xfrm>
          <a:prstGeom prst="rect">
            <a:avLst/>
          </a:prstGeom>
          <a:ln w="6350">
            <a:solidFill>
              <a:schemeClr val="bg1">
                <a:lumMod val="75000"/>
              </a:schemeClr>
            </a:solidFill>
          </a:ln>
        </p:spPr>
      </p:pic>
      <p:pic>
        <p:nvPicPr>
          <p:cNvPr id="80" name="図 79"/>
          <p:cNvPicPr>
            <a:picLocks/>
          </p:cNvPicPr>
          <p:nvPr/>
        </p:nvPicPr>
        <p:blipFill>
          <a:blip r:embed="rId37">
            <a:extLst>
              <a:ext uri="{28A0092B-C50C-407E-A947-70E740481C1C}">
                <a14:useLocalDpi xmlns:a14="http://schemas.microsoft.com/office/drawing/2010/main" val="0"/>
              </a:ext>
            </a:extLst>
          </a:blip>
          <a:stretch>
            <a:fillRect/>
          </a:stretch>
        </p:blipFill>
        <p:spPr>
          <a:xfrm>
            <a:off x="7652159" y="3334314"/>
            <a:ext cx="702000" cy="936000"/>
          </a:xfrm>
          <a:prstGeom prst="rect">
            <a:avLst/>
          </a:prstGeom>
          <a:ln w="6350">
            <a:solidFill>
              <a:schemeClr val="bg1">
                <a:lumMod val="75000"/>
              </a:schemeClr>
            </a:solidFill>
          </a:ln>
        </p:spPr>
      </p:pic>
      <p:pic>
        <p:nvPicPr>
          <p:cNvPr id="81" name="図 80"/>
          <p:cNvPicPr>
            <a:picLocks/>
          </p:cNvPicPr>
          <p:nvPr/>
        </p:nvPicPr>
        <p:blipFill>
          <a:blip r:embed="rId38">
            <a:extLst>
              <a:ext uri="{28A0092B-C50C-407E-A947-70E740481C1C}">
                <a14:useLocalDpi xmlns:a14="http://schemas.microsoft.com/office/drawing/2010/main" val="0"/>
              </a:ext>
            </a:extLst>
          </a:blip>
          <a:stretch>
            <a:fillRect/>
          </a:stretch>
        </p:blipFill>
        <p:spPr>
          <a:xfrm>
            <a:off x="8414690" y="3331387"/>
            <a:ext cx="702000" cy="936000"/>
          </a:xfrm>
          <a:prstGeom prst="rect">
            <a:avLst/>
          </a:prstGeom>
          <a:ln w="6350">
            <a:solidFill>
              <a:schemeClr val="bg1">
                <a:lumMod val="75000"/>
              </a:schemeClr>
            </a:solidFill>
          </a:ln>
        </p:spPr>
      </p:pic>
      <p:pic>
        <p:nvPicPr>
          <p:cNvPr id="82" name="図 81"/>
          <p:cNvPicPr>
            <a:picLocks/>
          </p:cNvPicPr>
          <p:nvPr/>
        </p:nvPicPr>
        <p:blipFill>
          <a:blip r:embed="rId39">
            <a:extLst>
              <a:ext uri="{28A0092B-C50C-407E-A947-70E740481C1C}">
                <a14:useLocalDpi xmlns:a14="http://schemas.microsoft.com/office/drawing/2010/main" val="0"/>
              </a:ext>
            </a:extLst>
          </a:blip>
          <a:stretch>
            <a:fillRect/>
          </a:stretch>
        </p:blipFill>
        <p:spPr>
          <a:xfrm>
            <a:off x="33212" y="4445219"/>
            <a:ext cx="702000" cy="936000"/>
          </a:xfrm>
          <a:prstGeom prst="rect">
            <a:avLst/>
          </a:prstGeom>
          <a:ln w="6350">
            <a:solidFill>
              <a:schemeClr val="bg1">
                <a:lumMod val="75000"/>
              </a:schemeClr>
            </a:solidFill>
          </a:ln>
        </p:spPr>
      </p:pic>
      <p:pic>
        <p:nvPicPr>
          <p:cNvPr id="83" name="図 82"/>
          <p:cNvPicPr>
            <a:picLocks/>
          </p:cNvPicPr>
          <p:nvPr/>
        </p:nvPicPr>
        <p:blipFill>
          <a:blip r:embed="rId40">
            <a:extLst>
              <a:ext uri="{28A0092B-C50C-407E-A947-70E740481C1C}">
                <a14:useLocalDpi xmlns:a14="http://schemas.microsoft.com/office/drawing/2010/main" val="0"/>
              </a:ext>
            </a:extLst>
          </a:blip>
          <a:stretch>
            <a:fillRect/>
          </a:stretch>
        </p:blipFill>
        <p:spPr>
          <a:xfrm>
            <a:off x="799721" y="4445219"/>
            <a:ext cx="702000" cy="936000"/>
          </a:xfrm>
          <a:prstGeom prst="rect">
            <a:avLst/>
          </a:prstGeom>
          <a:ln w="6350">
            <a:solidFill>
              <a:schemeClr val="bg1">
                <a:lumMod val="75000"/>
              </a:schemeClr>
            </a:solidFill>
          </a:ln>
        </p:spPr>
      </p:pic>
      <p:pic>
        <p:nvPicPr>
          <p:cNvPr id="84" name="図 83"/>
          <p:cNvPicPr>
            <a:picLocks/>
          </p:cNvPicPr>
          <p:nvPr/>
        </p:nvPicPr>
        <p:blipFill>
          <a:blip r:embed="rId41">
            <a:extLst>
              <a:ext uri="{28A0092B-C50C-407E-A947-70E740481C1C}">
                <a14:useLocalDpi xmlns:a14="http://schemas.microsoft.com/office/drawing/2010/main" val="0"/>
              </a:ext>
            </a:extLst>
          </a:blip>
          <a:stretch>
            <a:fillRect/>
          </a:stretch>
        </p:blipFill>
        <p:spPr>
          <a:xfrm>
            <a:off x="1561237" y="4445219"/>
            <a:ext cx="702000" cy="936000"/>
          </a:xfrm>
          <a:prstGeom prst="rect">
            <a:avLst/>
          </a:prstGeom>
          <a:ln w="6350">
            <a:solidFill>
              <a:schemeClr val="bg1">
                <a:lumMod val="75000"/>
              </a:schemeClr>
            </a:solidFill>
          </a:ln>
        </p:spPr>
      </p:pic>
      <p:pic>
        <p:nvPicPr>
          <p:cNvPr id="85" name="図 84"/>
          <p:cNvPicPr>
            <a:picLocks/>
          </p:cNvPicPr>
          <p:nvPr/>
        </p:nvPicPr>
        <p:blipFill>
          <a:blip r:embed="rId42">
            <a:extLst>
              <a:ext uri="{28A0092B-C50C-407E-A947-70E740481C1C}">
                <a14:useLocalDpi xmlns:a14="http://schemas.microsoft.com/office/drawing/2010/main" val="0"/>
              </a:ext>
            </a:extLst>
          </a:blip>
          <a:stretch>
            <a:fillRect/>
          </a:stretch>
        </p:blipFill>
        <p:spPr>
          <a:xfrm>
            <a:off x="2322292" y="4447528"/>
            <a:ext cx="702000" cy="936000"/>
          </a:xfrm>
          <a:prstGeom prst="rect">
            <a:avLst/>
          </a:prstGeom>
          <a:ln w="6350">
            <a:solidFill>
              <a:schemeClr val="bg1">
                <a:lumMod val="75000"/>
              </a:schemeClr>
            </a:solidFill>
          </a:ln>
        </p:spPr>
      </p:pic>
      <p:pic>
        <p:nvPicPr>
          <p:cNvPr id="86" name="図 85"/>
          <p:cNvPicPr>
            <a:picLocks/>
          </p:cNvPicPr>
          <p:nvPr/>
        </p:nvPicPr>
        <p:blipFill>
          <a:blip r:embed="rId43">
            <a:extLst>
              <a:ext uri="{28A0092B-C50C-407E-A947-70E740481C1C}">
                <a14:useLocalDpi xmlns:a14="http://schemas.microsoft.com/office/drawing/2010/main" val="0"/>
              </a:ext>
            </a:extLst>
          </a:blip>
          <a:stretch>
            <a:fillRect/>
          </a:stretch>
        </p:blipFill>
        <p:spPr>
          <a:xfrm>
            <a:off x="3081454" y="4450580"/>
            <a:ext cx="702000" cy="936000"/>
          </a:xfrm>
          <a:prstGeom prst="rect">
            <a:avLst/>
          </a:prstGeom>
          <a:ln w="6350">
            <a:solidFill>
              <a:schemeClr val="bg1">
                <a:lumMod val="75000"/>
              </a:schemeClr>
            </a:solidFill>
          </a:ln>
        </p:spPr>
      </p:pic>
      <p:pic>
        <p:nvPicPr>
          <p:cNvPr id="87" name="図 86"/>
          <p:cNvPicPr>
            <a:picLocks/>
          </p:cNvPicPr>
          <p:nvPr/>
        </p:nvPicPr>
        <p:blipFill>
          <a:blip r:embed="rId44">
            <a:extLst>
              <a:ext uri="{28A0092B-C50C-407E-A947-70E740481C1C}">
                <a14:useLocalDpi xmlns:a14="http://schemas.microsoft.com/office/drawing/2010/main" val="0"/>
              </a:ext>
            </a:extLst>
          </a:blip>
          <a:stretch>
            <a:fillRect/>
          </a:stretch>
        </p:blipFill>
        <p:spPr>
          <a:xfrm>
            <a:off x="3846297" y="4448811"/>
            <a:ext cx="702000" cy="936000"/>
          </a:xfrm>
          <a:prstGeom prst="rect">
            <a:avLst/>
          </a:prstGeom>
          <a:ln w="6350">
            <a:solidFill>
              <a:schemeClr val="bg1">
                <a:lumMod val="75000"/>
              </a:schemeClr>
            </a:solidFill>
          </a:ln>
        </p:spPr>
      </p:pic>
      <p:pic>
        <p:nvPicPr>
          <p:cNvPr id="88" name="図 87"/>
          <p:cNvPicPr>
            <a:picLocks/>
          </p:cNvPicPr>
          <p:nvPr/>
        </p:nvPicPr>
        <p:blipFill>
          <a:blip r:embed="rId45">
            <a:extLst>
              <a:ext uri="{28A0092B-C50C-407E-A947-70E740481C1C}">
                <a14:useLocalDpi xmlns:a14="http://schemas.microsoft.com/office/drawing/2010/main" val="0"/>
              </a:ext>
            </a:extLst>
          </a:blip>
          <a:stretch>
            <a:fillRect/>
          </a:stretch>
        </p:blipFill>
        <p:spPr>
          <a:xfrm>
            <a:off x="4606765" y="4446374"/>
            <a:ext cx="702000" cy="936000"/>
          </a:xfrm>
          <a:prstGeom prst="rect">
            <a:avLst/>
          </a:prstGeom>
          <a:ln w="6350">
            <a:solidFill>
              <a:schemeClr val="bg1">
                <a:lumMod val="75000"/>
              </a:schemeClr>
            </a:solidFill>
          </a:ln>
        </p:spPr>
      </p:pic>
      <p:pic>
        <p:nvPicPr>
          <p:cNvPr id="89" name="図 88"/>
          <p:cNvPicPr>
            <a:picLocks/>
          </p:cNvPicPr>
          <p:nvPr/>
        </p:nvPicPr>
        <p:blipFill>
          <a:blip r:embed="rId46">
            <a:extLst>
              <a:ext uri="{28A0092B-C50C-407E-A947-70E740481C1C}">
                <a14:useLocalDpi xmlns:a14="http://schemas.microsoft.com/office/drawing/2010/main" val="0"/>
              </a:ext>
            </a:extLst>
          </a:blip>
          <a:stretch>
            <a:fillRect/>
          </a:stretch>
        </p:blipFill>
        <p:spPr>
          <a:xfrm>
            <a:off x="5369630" y="4448811"/>
            <a:ext cx="702000" cy="936000"/>
          </a:xfrm>
          <a:prstGeom prst="rect">
            <a:avLst/>
          </a:prstGeom>
          <a:ln w="6350">
            <a:solidFill>
              <a:schemeClr val="bg1">
                <a:lumMod val="75000"/>
              </a:schemeClr>
            </a:solidFill>
          </a:ln>
        </p:spPr>
      </p:pic>
      <p:pic>
        <p:nvPicPr>
          <p:cNvPr id="90" name="図 89"/>
          <p:cNvPicPr>
            <a:picLocks/>
          </p:cNvPicPr>
          <p:nvPr/>
        </p:nvPicPr>
        <p:blipFill>
          <a:blip r:embed="rId47">
            <a:extLst>
              <a:ext uri="{28A0092B-C50C-407E-A947-70E740481C1C}">
                <a14:useLocalDpi xmlns:a14="http://schemas.microsoft.com/office/drawing/2010/main" val="0"/>
              </a:ext>
            </a:extLst>
          </a:blip>
          <a:stretch>
            <a:fillRect/>
          </a:stretch>
        </p:blipFill>
        <p:spPr>
          <a:xfrm>
            <a:off x="6127951" y="4447825"/>
            <a:ext cx="702000" cy="936000"/>
          </a:xfrm>
          <a:prstGeom prst="rect">
            <a:avLst/>
          </a:prstGeom>
          <a:ln w="6350">
            <a:solidFill>
              <a:schemeClr val="bg1">
                <a:lumMod val="75000"/>
              </a:schemeClr>
            </a:solidFill>
          </a:ln>
        </p:spPr>
      </p:pic>
      <p:pic>
        <p:nvPicPr>
          <p:cNvPr id="91" name="図 90"/>
          <p:cNvPicPr>
            <a:picLocks/>
          </p:cNvPicPr>
          <p:nvPr/>
        </p:nvPicPr>
        <p:blipFill>
          <a:blip r:embed="rId48">
            <a:extLst>
              <a:ext uri="{28A0092B-C50C-407E-A947-70E740481C1C}">
                <a14:useLocalDpi xmlns:a14="http://schemas.microsoft.com/office/drawing/2010/main" val="0"/>
              </a:ext>
            </a:extLst>
          </a:blip>
          <a:stretch>
            <a:fillRect/>
          </a:stretch>
        </p:blipFill>
        <p:spPr>
          <a:xfrm>
            <a:off x="6895584" y="4446373"/>
            <a:ext cx="702000" cy="936000"/>
          </a:xfrm>
          <a:prstGeom prst="rect">
            <a:avLst/>
          </a:prstGeom>
          <a:ln w="6350">
            <a:solidFill>
              <a:schemeClr val="bg1">
                <a:lumMod val="75000"/>
              </a:schemeClr>
            </a:solidFill>
          </a:ln>
        </p:spPr>
      </p:pic>
      <p:pic>
        <p:nvPicPr>
          <p:cNvPr id="92" name="図 91"/>
          <p:cNvPicPr>
            <a:picLocks/>
          </p:cNvPicPr>
          <p:nvPr/>
        </p:nvPicPr>
        <p:blipFill>
          <a:blip r:embed="rId49">
            <a:extLst>
              <a:ext uri="{28A0092B-C50C-407E-A947-70E740481C1C}">
                <a14:useLocalDpi xmlns:a14="http://schemas.microsoft.com/office/drawing/2010/main" val="0"/>
              </a:ext>
            </a:extLst>
          </a:blip>
          <a:stretch>
            <a:fillRect/>
          </a:stretch>
        </p:blipFill>
        <p:spPr>
          <a:xfrm>
            <a:off x="7656293" y="4450447"/>
            <a:ext cx="702000" cy="936000"/>
          </a:xfrm>
          <a:prstGeom prst="rect">
            <a:avLst/>
          </a:prstGeom>
          <a:ln w="6350">
            <a:solidFill>
              <a:schemeClr val="bg1">
                <a:lumMod val="75000"/>
              </a:schemeClr>
            </a:solidFill>
          </a:ln>
        </p:spPr>
      </p:pic>
      <p:pic>
        <p:nvPicPr>
          <p:cNvPr id="93" name="図 92"/>
          <p:cNvPicPr>
            <a:picLocks/>
          </p:cNvPicPr>
          <p:nvPr/>
        </p:nvPicPr>
        <p:blipFill>
          <a:blip r:embed="rId50">
            <a:extLst>
              <a:ext uri="{28A0092B-C50C-407E-A947-70E740481C1C}">
                <a14:useLocalDpi xmlns:a14="http://schemas.microsoft.com/office/drawing/2010/main" val="0"/>
              </a:ext>
            </a:extLst>
          </a:blip>
          <a:stretch>
            <a:fillRect/>
          </a:stretch>
        </p:blipFill>
        <p:spPr>
          <a:xfrm>
            <a:off x="8415728" y="4448792"/>
            <a:ext cx="702000" cy="936000"/>
          </a:xfrm>
          <a:prstGeom prst="rect">
            <a:avLst/>
          </a:prstGeom>
          <a:ln w="6350">
            <a:solidFill>
              <a:schemeClr val="bg1">
                <a:lumMod val="75000"/>
              </a:schemeClr>
            </a:solidFill>
          </a:ln>
        </p:spPr>
      </p:pic>
      <p:pic>
        <p:nvPicPr>
          <p:cNvPr id="94" name="図 93"/>
          <p:cNvPicPr>
            <a:picLocks/>
          </p:cNvPicPr>
          <p:nvPr/>
        </p:nvPicPr>
        <p:blipFill>
          <a:blip r:embed="rId51">
            <a:extLst>
              <a:ext uri="{28A0092B-C50C-407E-A947-70E740481C1C}">
                <a14:useLocalDpi xmlns:a14="http://schemas.microsoft.com/office/drawing/2010/main" val="0"/>
              </a:ext>
            </a:extLst>
          </a:blip>
          <a:stretch>
            <a:fillRect/>
          </a:stretch>
        </p:blipFill>
        <p:spPr>
          <a:xfrm>
            <a:off x="31350" y="5567679"/>
            <a:ext cx="702000" cy="936000"/>
          </a:xfrm>
          <a:prstGeom prst="rect">
            <a:avLst/>
          </a:prstGeom>
          <a:ln w="6350">
            <a:solidFill>
              <a:schemeClr val="bg1">
                <a:lumMod val="75000"/>
              </a:schemeClr>
            </a:solidFill>
          </a:ln>
        </p:spPr>
      </p:pic>
      <p:pic>
        <p:nvPicPr>
          <p:cNvPr id="95" name="図 94"/>
          <p:cNvPicPr>
            <a:picLocks/>
          </p:cNvPicPr>
          <p:nvPr/>
        </p:nvPicPr>
        <p:blipFill>
          <a:blip r:embed="rId52">
            <a:extLst>
              <a:ext uri="{28A0092B-C50C-407E-A947-70E740481C1C}">
                <a14:useLocalDpi xmlns:a14="http://schemas.microsoft.com/office/drawing/2010/main" val="0"/>
              </a:ext>
            </a:extLst>
          </a:blip>
          <a:stretch>
            <a:fillRect/>
          </a:stretch>
        </p:blipFill>
        <p:spPr>
          <a:xfrm>
            <a:off x="799137" y="5571811"/>
            <a:ext cx="702000" cy="936000"/>
          </a:xfrm>
          <a:prstGeom prst="rect">
            <a:avLst/>
          </a:prstGeom>
          <a:ln w="6350">
            <a:solidFill>
              <a:schemeClr val="bg1">
                <a:lumMod val="75000"/>
              </a:schemeClr>
            </a:solidFill>
          </a:ln>
        </p:spPr>
      </p:pic>
      <p:pic>
        <p:nvPicPr>
          <p:cNvPr id="96" name="図 95"/>
          <p:cNvPicPr>
            <a:picLocks/>
          </p:cNvPicPr>
          <p:nvPr/>
        </p:nvPicPr>
        <p:blipFill>
          <a:blip r:embed="rId53">
            <a:extLst>
              <a:ext uri="{28A0092B-C50C-407E-A947-70E740481C1C}">
                <a14:useLocalDpi xmlns:a14="http://schemas.microsoft.com/office/drawing/2010/main" val="0"/>
              </a:ext>
            </a:extLst>
          </a:blip>
          <a:stretch>
            <a:fillRect/>
          </a:stretch>
        </p:blipFill>
        <p:spPr>
          <a:xfrm>
            <a:off x="1555891" y="5566928"/>
            <a:ext cx="702000" cy="936000"/>
          </a:xfrm>
          <a:prstGeom prst="rect">
            <a:avLst/>
          </a:prstGeom>
          <a:ln w="6350">
            <a:solidFill>
              <a:schemeClr val="bg1">
                <a:lumMod val="75000"/>
              </a:schemeClr>
            </a:solidFill>
          </a:ln>
        </p:spPr>
      </p:pic>
      <p:pic>
        <p:nvPicPr>
          <p:cNvPr id="97" name="図 96"/>
          <p:cNvPicPr>
            <a:picLocks/>
          </p:cNvPicPr>
          <p:nvPr/>
        </p:nvPicPr>
        <p:blipFill>
          <a:blip r:embed="rId54">
            <a:extLst>
              <a:ext uri="{28A0092B-C50C-407E-A947-70E740481C1C}">
                <a14:useLocalDpi xmlns:a14="http://schemas.microsoft.com/office/drawing/2010/main" val="0"/>
              </a:ext>
            </a:extLst>
          </a:blip>
          <a:stretch>
            <a:fillRect/>
          </a:stretch>
        </p:blipFill>
        <p:spPr>
          <a:xfrm>
            <a:off x="2322351" y="5566882"/>
            <a:ext cx="702000" cy="936000"/>
          </a:xfrm>
          <a:prstGeom prst="rect">
            <a:avLst/>
          </a:prstGeom>
          <a:ln w="6350">
            <a:solidFill>
              <a:schemeClr val="bg1">
                <a:lumMod val="75000"/>
              </a:schemeClr>
            </a:solidFill>
          </a:ln>
        </p:spPr>
      </p:pic>
      <p:pic>
        <p:nvPicPr>
          <p:cNvPr id="98" name="図 97"/>
          <p:cNvPicPr>
            <a:picLocks/>
          </p:cNvPicPr>
          <p:nvPr/>
        </p:nvPicPr>
        <p:blipFill>
          <a:blip r:embed="rId55">
            <a:extLst>
              <a:ext uri="{28A0092B-C50C-407E-A947-70E740481C1C}">
                <a14:useLocalDpi xmlns:a14="http://schemas.microsoft.com/office/drawing/2010/main" val="0"/>
              </a:ext>
            </a:extLst>
          </a:blip>
          <a:stretch>
            <a:fillRect/>
          </a:stretch>
        </p:blipFill>
        <p:spPr>
          <a:xfrm>
            <a:off x="3083426" y="5566928"/>
            <a:ext cx="702000" cy="936000"/>
          </a:xfrm>
          <a:prstGeom prst="rect">
            <a:avLst/>
          </a:prstGeom>
          <a:ln w="6350">
            <a:solidFill>
              <a:schemeClr val="bg1">
                <a:lumMod val="75000"/>
              </a:schemeClr>
            </a:solidFill>
          </a:ln>
        </p:spPr>
      </p:pic>
      <p:pic>
        <p:nvPicPr>
          <p:cNvPr id="99" name="図 98"/>
          <p:cNvPicPr>
            <a:picLocks/>
          </p:cNvPicPr>
          <p:nvPr/>
        </p:nvPicPr>
        <p:blipFill>
          <a:blip r:embed="rId56">
            <a:extLst>
              <a:ext uri="{28A0092B-C50C-407E-A947-70E740481C1C}">
                <a14:useLocalDpi xmlns:a14="http://schemas.microsoft.com/office/drawing/2010/main" val="0"/>
              </a:ext>
            </a:extLst>
          </a:blip>
          <a:stretch>
            <a:fillRect/>
          </a:stretch>
        </p:blipFill>
        <p:spPr>
          <a:xfrm>
            <a:off x="3842943" y="5566928"/>
            <a:ext cx="702000" cy="936000"/>
          </a:xfrm>
          <a:prstGeom prst="rect">
            <a:avLst/>
          </a:prstGeom>
          <a:ln w="6350">
            <a:solidFill>
              <a:schemeClr val="bg1">
                <a:lumMod val="75000"/>
              </a:schemeClr>
            </a:solidFill>
          </a:ln>
        </p:spPr>
      </p:pic>
      <p:sp>
        <p:nvSpPr>
          <p:cNvPr id="103" name="角丸四角形吹き出し 102"/>
          <p:cNvSpPr/>
          <p:nvPr/>
        </p:nvSpPr>
        <p:spPr>
          <a:xfrm>
            <a:off x="6509149" y="5884263"/>
            <a:ext cx="2350833" cy="720000"/>
          </a:xfrm>
          <a:prstGeom prst="wedgeRoundRectCallout">
            <a:avLst>
              <a:gd name="adj1" fmla="val -35008"/>
              <a:gd name="adj2" fmla="val -91577"/>
              <a:gd name="adj3" fmla="val 16667"/>
            </a:avLst>
          </a:prstGeom>
        </p:spPr>
        <p:style>
          <a:lnRef idx="3">
            <a:schemeClr val="lt1"/>
          </a:lnRef>
          <a:fillRef idx="1">
            <a:schemeClr val="accent1"/>
          </a:fillRef>
          <a:effectRef idx="1">
            <a:schemeClr val="accent1"/>
          </a:effectRef>
          <a:fontRef idx="minor">
            <a:schemeClr val="lt1"/>
          </a:fontRef>
        </p:style>
        <p:txBody>
          <a:bodyPr rtlCol="0" anchor="ctr"/>
          <a:lstStyle/>
          <a:p>
            <a:pPr algn="ctr">
              <a:spcBef>
                <a:spcPts val="600"/>
              </a:spcBef>
            </a:pPr>
            <a:r>
              <a:rPr lang="en-US" altLang="ja-JP" sz="1600" dirty="0" smtClean="0">
                <a:latin typeface="Arial" panose="020B0604020202020204" pitchFamily="34" charset="0"/>
                <a:cs typeface="Arial" panose="020B0604020202020204" pitchFamily="34" charset="0"/>
              </a:rPr>
              <a:t>No.1 in 62 categories</a:t>
            </a:r>
          </a:p>
          <a:p>
            <a:pPr algn="ctr"/>
            <a:r>
              <a:rPr lang="en-US" altLang="ja-JP" sz="1600" dirty="0" smtClean="0">
                <a:latin typeface="Arial" panose="020B0604020202020204" pitchFamily="34" charset="0"/>
                <a:cs typeface="Arial" panose="020B0604020202020204" pitchFamily="34" charset="0"/>
              </a:rPr>
              <a:t>(out of 232 categories)</a:t>
            </a:r>
            <a:endParaRPr lang="en-US" sz="1600" dirty="0">
              <a:latin typeface="Arial" panose="020B0604020202020204" pitchFamily="34" charset="0"/>
              <a:cs typeface="Arial" panose="020B0604020202020204" pitchFamily="34" charset="0"/>
            </a:endParaRPr>
          </a:p>
        </p:txBody>
      </p:sp>
      <p:sp>
        <p:nvSpPr>
          <p:cNvPr id="104" name="テキスト ボックス 103"/>
          <p:cNvSpPr txBox="1"/>
          <p:nvPr/>
        </p:nvSpPr>
        <p:spPr>
          <a:xfrm>
            <a:off x="-1" y="6619476"/>
            <a:ext cx="3731875" cy="261610"/>
          </a:xfrm>
          <a:prstGeom prst="rect">
            <a:avLst/>
          </a:prstGeom>
          <a:noFill/>
        </p:spPr>
        <p:txBody>
          <a:bodyPr wrap="square" rtlCol="0">
            <a:spAutoFit/>
          </a:bodyPr>
          <a:lstStyle/>
          <a:p>
            <a:pPr defTabSz="914400" fontAlgn="base">
              <a:spcBef>
                <a:spcPct val="0"/>
              </a:spcBef>
              <a:spcAft>
                <a:spcPct val="0"/>
              </a:spcAft>
            </a:pPr>
            <a:r>
              <a:rPr kumimoji="1" lang="en-US" altLang="ja-JP" sz="1100" dirty="0" smtClean="0">
                <a:latin typeface="Arial" panose="020B0604020202020204" pitchFamily="34" charset="0"/>
                <a:cs typeface="Arial" panose="020B0604020202020204" pitchFamily="34" charset="0"/>
              </a:rPr>
              <a:t>Source: Thomson Reuters Journal Citation Reports 2014</a:t>
            </a:r>
            <a:endParaRPr kumimoji="1" lang="ja-JP" altLang="en-US"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29893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1000"/>
                                  </p:stCondLst>
                                  <p:childTnLst>
                                    <p:set>
                                      <p:cBhvr>
                                        <p:cTn id="6" dur="1" fill="hold">
                                          <p:stCondLst>
                                            <p:cond delay="0"/>
                                          </p:stCondLst>
                                        </p:cTn>
                                        <p:tgtEl>
                                          <p:spTgt spid="1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p:cNvSpPr>
          <p:nvPr>
            <p:ph type="title"/>
          </p:nvPr>
        </p:nvSpPr>
        <p:spPr>
          <a:xfrm>
            <a:off x="304800" y="368400"/>
            <a:ext cx="6248400" cy="685800"/>
          </a:xfrm>
        </p:spPr>
        <p:txBody>
          <a:bodyPr>
            <a:normAutofit/>
          </a:bodyPr>
          <a:lstStyle/>
          <a:p>
            <a:r>
              <a:rPr lang="ru-RU" altLang="en-US" sz="3600" i="1" dirty="0" smtClean="0"/>
              <a:t> </a:t>
            </a:r>
            <a:r>
              <a:rPr lang="ru-RU" altLang="en-US" dirty="0"/>
              <a:t>Предметные коллекции  </a:t>
            </a:r>
            <a:r>
              <a:rPr lang="en-US" altLang="en-US" dirty="0"/>
              <a:t>ScienceDirect</a:t>
            </a:r>
            <a:endParaRPr lang="en-GB" altLang="en-US" dirty="0"/>
          </a:p>
        </p:txBody>
      </p:sp>
      <p:sp>
        <p:nvSpPr>
          <p:cNvPr id="7" name="Rectangle 3"/>
          <p:cNvSpPr>
            <a:spLocks noGrp="1"/>
          </p:cNvSpPr>
          <p:nvPr>
            <p:ph idx="1"/>
          </p:nvPr>
        </p:nvSpPr>
        <p:spPr>
          <a:xfrm>
            <a:off x="465138" y="1295400"/>
            <a:ext cx="3954462" cy="5410200"/>
          </a:xfrm>
        </p:spPr>
        <p:txBody>
          <a:bodyPr>
            <a:normAutofit/>
          </a:bodyPr>
          <a:lstStyle/>
          <a:p>
            <a:pPr indent="-342900" fontAlgn="base">
              <a:lnSpc>
                <a:spcPct val="70000"/>
              </a:lnSpc>
              <a:spcBef>
                <a:spcPct val="0"/>
              </a:spcBef>
              <a:spcAft>
                <a:spcPts val="1425"/>
              </a:spcAft>
              <a:buClr>
                <a:srgbClr val="000000"/>
              </a:buClr>
              <a:buSzPct val="100000"/>
              <a:buFont typeface="Times New Roman" pitchFamily="18" charset="0"/>
              <a:buChar char="•"/>
            </a:pPr>
            <a:r>
              <a:rPr lang="en-GB" altLang="en-US" sz="1800" dirty="0"/>
              <a:t>Agricultural and Biological Sciences – 162 </a:t>
            </a:r>
            <a:r>
              <a:rPr lang="ru-RU" altLang="en-US" sz="1800" dirty="0"/>
              <a:t>журнала</a:t>
            </a:r>
            <a:endParaRPr lang="en-GB" altLang="en-US" sz="1800" dirty="0"/>
          </a:p>
          <a:p>
            <a:pPr indent="-342900" fontAlgn="base">
              <a:lnSpc>
                <a:spcPct val="70000"/>
              </a:lnSpc>
              <a:spcBef>
                <a:spcPct val="0"/>
              </a:spcBef>
              <a:spcAft>
                <a:spcPts val="1425"/>
              </a:spcAft>
              <a:buClr>
                <a:srgbClr val="000000"/>
              </a:buClr>
              <a:buSzPct val="100000"/>
              <a:buFont typeface="Times New Roman" pitchFamily="18" charset="0"/>
              <a:buChar char="•"/>
            </a:pPr>
            <a:r>
              <a:rPr lang="en-GB" altLang="en-US" sz="1800" dirty="0"/>
              <a:t>Biochemistry, Genetics and Molecular Biology – 257 </a:t>
            </a:r>
            <a:r>
              <a:rPr lang="ru-RU" altLang="en-US" sz="1800" dirty="0"/>
              <a:t>журналов</a:t>
            </a:r>
            <a:endParaRPr lang="en-GB" altLang="en-US" sz="1800" dirty="0"/>
          </a:p>
          <a:p>
            <a:pPr indent="-342900" fontAlgn="base">
              <a:lnSpc>
                <a:spcPct val="70000"/>
              </a:lnSpc>
              <a:spcBef>
                <a:spcPct val="0"/>
              </a:spcBef>
              <a:spcAft>
                <a:spcPts val="1425"/>
              </a:spcAft>
              <a:buClr>
                <a:srgbClr val="000000"/>
              </a:buClr>
              <a:buSzPct val="100000"/>
              <a:buFont typeface="Times New Roman" pitchFamily="18" charset="0"/>
              <a:buChar char="•"/>
            </a:pPr>
            <a:r>
              <a:rPr lang="en-GB" altLang="en-US" sz="1800" dirty="0"/>
              <a:t>Business, Management and Accounting – 80 </a:t>
            </a:r>
            <a:r>
              <a:rPr lang="ru-RU" altLang="en-US" sz="1800" dirty="0"/>
              <a:t>журналов</a:t>
            </a:r>
            <a:endParaRPr lang="en-GB" altLang="en-US" sz="1800" dirty="0"/>
          </a:p>
          <a:p>
            <a:pPr indent="-342900" fontAlgn="base">
              <a:lnSpc>
                <a:spcPct val="70000"/>
              </a:lnSpc>
              <a:spcBef>
                <a:spcPct val="0"/>
              </a:spcBef>
              <a:spcAft>
                <a:spcPts val="1425"/>
              </a:spcAft>
              <a:buClr>
                <a:srgbClr val="000000"/>
              </a:buClr>
              <a:buSzPct val="100000"/>
              <a:buFont typeface="Times New Roman" pitchFamily="18" charset="0"/>
              <a:buChar char="•"/>
            </a:pPr>
            <a:r>
              <a:rPr lang="en-GB" altLang="en-US" sz="1800" dirty="0"/>
              <a:t>Chemical Engineering</a:t>
            </a:r>
            <a:r>
              <a:rPr lang="ru-RU" altLang="en-US" sz="1800" dirty="0"/>
              <a:t> – 81 журнал</a:t>
            </a:r>
            <a:endParaRPr lang="en-GB" altLang="en-US" sz="1800" dirty="0"/>
          </a:p>
          <a:p>
            <a:pPr indent="-342900" fontAlgn="base">
              <a:lnSpc>
                <a:spcPct val="70000"/>
              </a:lnSpc>
              <a:spcBef>
                <a:spcPct val="0"/>
              </a:spcBef>
              <a:spcAft>
                <a:spcPts val="1425"/>
              </a:spcAft>
              <a:buClr>
                <a:srgbClr val="000000"/>
              </a:buClr>
              <a:buSzPct val="100000"/>
              <a:buFont typeface="Times New Roman" pitchFamily="18" charset="0"/>
              <a:buChar char="•"/>
            </a:pPr>
            <a:r>
              <a:rPr lang="en-GB" altLang="en-US" sz="1800" dirty="0"/>
              <a:t>Chemistry</a:t>
            </a:r>
            <a:r>
              <a:rPr lang="ru-RU" altLang="en-US" sz="1800" dirty="0"/>
              <a:t> – 113 журналов</a:t>
            </a:r>
          </a:p>
          <a:p>
            <a:pPr indent="-342900" fontAlgn="base">
              <a:lnSpc>
                <a:spcPct val="70000"/>
              </a:lnSpc>
              <a:spcBef>
                <a:spcPct val="0"/>
              </a:spcBef>
              <a:spcAft>
                <a:spcPts val="1425"/>
              </a:spcAft>
              <a:buClr>
                <a:srgbClr val="000000"/>
              </a:buClr>
              <a:buSzPct val="100000"/>
              <a:buFont typeface="Times New Roman" pitchFamily="18" charset="0"/>
              <a:buChar char="•"/>
            </a:pPr>
            <a:r>
              <a:rPr lang="ru-RU" altLang="en-US" sz="1800" dirty="0"/>
              <a:t>Computer Science – 132 журнала</a:t>
            </a:r>
          </a:p>
          <a:p>
            <a:pPr indent="-342900" fontAlgn="base">
              <a:lnSpc>
                <a:spcPct val="70000"/>
              </a:lnSpc>
              <a:spcBef>
                <a:spcPct val="0"/>
              </a:spcBef>
              <a:spcAft>
                <a:spcPts val="1425"/>
              </a:spcAft>
              <a:buClr>
                <a:srgbClr val="000000"/>
              </a:buClr>
              <a:buSzPct val="100000"/>
              <a:buFont typeface="Times New Roman" pitchFamily="18" charset="0"/>
              <a:buChar char="•"/>
            </a:pPr>
            <a:r>
              <a:rPr lang="ru-RU" altLang="en-US" sz="1800" dirty="0"/>
              <a:t>Decision Sciences – 47 журналов</a:t>
            </a:r>
          </a:p>
          <a:p>
            <a:pPr indent="-342900" fontAlgn="base">
              <a:lnSpc>
                <a:spcPct val="70000"/>
              </a:lnSpc>
              <a:spcBef>
                <a:spcPct val="0"/>
              </a:spcBef>
              <a:spcAft>
                <a:spcPts val="1425"/>
              </a:spcAft>
              <a:buClr>
                <a:srgbClr val="000000"/>
              </a:buClr>
              <a:buSzPct val="100000"/>
              <a:buFont typeface="Times New Roman" pitchFamily="18" charset="0"/>
              <a:buChar char="•"/>
            </a:pPr>
            <a:r>
              <a:rPr lang="ru-RU" altLang="en-US" sz="1800" dirty="0"/>
              <a:t>Earth and Planetary Sciences – 104 журнала </a:t>
            </a:r>
            <a:endParaRPr lang="en-GB" altLang="en-US" sz="1800" dirty="0"/>
          </a:p>
          <a:p>
            <a:pPr indent="-342900" fontAlgn="base">
              <a:lnSpc>
                <a:spcPct val="70000"/>
              </a:lnSpc>
              <a:spcBef>
                <a:spcPct val="0"/>
              </a:spcBef>
              <a:spcAft>
                <a:spcPts val="1425"/>
              </a:spcAft>
              <a:buClr>
                <a:srgbClr val="000000"/>
              </a:buClr>
              <a:buSzPct val="100000"/>
              <a:buFont typeface="Times New Roman" pitchFamily="18" charset="0"/>
              <a:buChar char="•"/>
            </a:pPr>
            <a:r>
              <a:rPr lang="en-GB" altLang="en-US" sz="1800" dirty="0"/>
              <a:t>Economics, Econometrics and Finance – 80 </a:t>
            </a:r>
            <a:r>
              <a:rPr lang="ru-RU" altLang="en-US" sz="1800" dirty="0" smtClean="0"/>
              <a:t>журналов</a:t>
            </a:r>
            <a:endParaRPr lang="en-GB" altLang="en-US" sz="1800" dirty="0" smtClean="0"/>
          </a:p>
          <a:p>
            <a:pPr indent="-342900" fontAlgn="base">
              <a:lnSpc>
                <a:spcPct val="70000"/>
              </a:lnSpc>
              <a:spcBef>
                <a:spcPct val="0"/>
              </a:spcBef>
              <a:spcAft>
                <a:spcPts val="1425"/>
              </a:spcAft>
              <a:buClr>
                <a:srgbClr val="000000"/>
              </a:buClr>
              <a:buSzPct val="100000"/>
              <a:buFont typeface="Times New Roman" pitchFamily="18" charset="0"/>
              <a:buChar char="•"/>
            </a:pPr>
            <a:r>
              <a:rPr lang="en-GB" altLang="en-US" sz="1800" dirty="0"/>
              <a:t>Energy – 45 </a:t>
            </a:r>
            <a:r>
              <a:rPr lang="ru-RU" altLang="en-US" sz="1800" dirty="0" smtClean="0"/>
              <a:t>журналов</a:t>
            </a:r>
            <a:endParaRPr lang="en-GB" altLang="en-US" sz="1800" dirty="0" smtClean="0"/>
          </a:p>
        </p:txBody>
      </p:sp>
      <p:sp>
        <p:nvSpPr>
          <p:cNvPr id="8" name="Rectangle 4"/>
          <p:cNvSpPr txBox="1">
            <a:spLocks/>
          </p:cNvSpPr>
          <p:nvPr/>
        </p:nvSpPr>
        <p:spPr bwMode="auto">
          <a:xfrm>
            <a:off x="4572000" y="1219200"/>
            <a:ext cx="4419600" cy="5138738"/>
          </a:xfrm>
          <a:prstGeom prst="rect">
            <a:avLst/>
          </a:prstGeom>
          <a:noFill/>
          <a:ln w="9525">
            <a:noFill/>
            <a:round/>
            <a:headEnd/>
            <a:tailEnd/>
          </a:ln>
        </p:spPr>
        <p:txBody>
          <a:bodyPr vert="horz" wrap="square" lIns="0" tIns="64511" rIns="0" bIns="0" numCol="1" anchor="t" anchorCtr="0" compatLnSpc="1">
            <a:prstTxWarp prst="textNoShape">
              <a:avLst/>
            </a:prstTxWarp>
            <a:noAutofit/>
          </a:bodyPr>
          <a:lstStyle>
            <a:lvl1pPr marL="342900" indent="-342900" algn="l" defTabSz="457200" rtl="0" eaLnBrk="0" fontAlgn="base" hangingPunct="0">
              <a:lnSpc>
                <a:spcPct val="84000"/>
              </a:lnSpc>
              <a:spcBef>
                <a:spcPct val="0"/>
              </a:spcBef>
              <a:spcAft>
                <a:spcPts val="1425"/>
              </a:spcAft>
              <a:buClr>
                <a:srgbClr val="000000"/>
              </a:buClr>
              <a:buSzPct val="100000"/>
              <a:buFont typeface="Times New Roman" pitchFamily="18" charset="0"/>
              <a:buChar char="•"/>
              <a:defRPr sz="3200">
                <a:solidFill>
                  <a:srgbClr val="252525"/>
                </a:solidFill>
                <a:latin typeface="+mn-lt"/>
                <a:ea typeface="+mn-ea"/>
                <a:cs typeface="+mn-cs"/>
              </a:defRPr>
            </a:lvl1pPr>
            <a:lvl2pPr marL="742950" indent="-285750" algn="l" defTabSz="457200" rtl="0" eaLnBrk="0" fontAlgn="base" hangingPunct="0">
              <a:lnSpc>
                <a:spcPct val="84000"/>
              </a:lnSpc>
              <a:spcBef>
                <a:spcPct val="0"/>
              </a:spcBef>
              <a:spcAft>
                <a:spcPts val="1138"/>
              </a:spcAft>
              <a:buClr>
                <a:srgbClr val="000000"/>
              </a:buClr>
              <a:buSzPct val="100000"/>
              <a:buFont typeface="Times New Roman" pitchFamily="18" charset="0"/>
              <a:buChar char="–"/>
              <a:defRPr sz="2400">
                <a:solidFill>
                  <a:srgbClr val="252525"/>
                </a:solidFill>
                <a:latin typeface="+mn-lt"/>
                <a:ea typeface="+mn-ea"/>
                <a:cs typeface="+mn-cs"/>
              </a:defRPr>
            </a:lvl2pPr>
            <a:lvl3pPr marL="1143000" indent="-228600" algn="l" defTabSz="457200" rtl="0" eaLnBrk="0" fontAlgn="base" hangingPunct="0">
              <a:lnSpc>
                <a:spcPct val="84000"/>
              </a:lnSpc>
              <a:spcBef>
                <a:spcPct val="0"/>
              </a:spcBef>
              <a:spcAft>
                <a:spcPts val="850"/>
              </a:spcAft>
              <a:buClr>
                <a:srgbClr val="000000"/>
              </a:buClr>
              <a:buSzPct val="100000"/>
              <a:buFont typeface="Times New Roman" pitchFamily="18" charset="0"/>
              <a:buChar char="•"/>
              <a:defRPr sz="2000">
                <a:solidFill>
                  <a:srgbClr val="252525"/>
                </a:solidFill>
                <a:latin typeface="+mn-lt"/>
                <a:ea typeface="+mn-ea"/>
                <a:cs typeface="+mn-cs"/>
              </a:defRPr>
            </a:lvl3pPr>
            <a:lvl4pPr marL="1600200" indent="-228600" algn="l" defTabSz="457200" rtl="0" eaLnBrk="0" fontAlgn="base" hangingPunct="0">
              <a:lnSpc>
                <a:spcPct val="84000"/>
              </a:lnSpc>
              <a:spcBef>
                <a:spcPct val="0"/>
              </a:spcBef>
              <a:spcAft>
                <a:spcPts val="575"/>
              </a:spcAft>
              <a:buClr>
                <a:srgbClr val="000000"/>
              </a:buClr>
              <a:buSzPct val="100000"/>
              <a:buFont typeface="Times New Roman" pitchFamily="18" charset="0"/>
              <a:buChar char="–"/>
              <a:defRPr sz="2000">
                <a:solidFill>
                  <a:srgbClr val="252525"/>
                </a:solidFill>
                <a:latin typeface="+mn-lt"/>
                <a:ea typeface="+mn-ea"/>
                <a:cs typeface="+mn-cs"/>
              </a:defRPr>
            </a:lvl4pPr>
            <a:lvl5pPr marL="2057400" indent="-228600" algn="l" defTabSz="457200" rtl="0" eaLnBrk="0" fontAlgn="base" hangingPunct="0">
              <a:lnSpc>
                <a:spcPct val="84000"/>
              </a:lnSpc>
              <a:spcBef>
                <a:spcPct val="0"/>
              </a:spcBef>
              <a:spcAft>
                <a:spcPts val="288"/>
              </a:spcAft>
              <a:buClr>
                <a:srgbClr val="000000"/>
              </a:buClr>
              <a:buSzPct val="100000"/>
              <a:buFont typeface="Times New Roman" pitchFamily="18" charset="0"/>
              <a:buChar char="»"/>
              <a:defRPr sz="2000">
                <a:solidFill>
                  <a:srgbClr val="252525"/>
                </a:solidFill>
                <a:latin typeface="+mn-lt"/>
                <a:ea typeface="+mn-ea"/>
                <a:cs typeface="+mn-cs"/>
              </a:defRPr>
            </a:lvl5pPr>
            <a:lvl6pPr marL="2514600" indent="-228600" algn="l" defTabSz="457200" rtl="0" fontAlgn="base">
              <a:lnSpc>
                <a:spcPct val="84000"/>
              </a:lnSpc>
              <a:spcBef>
                <a:spcPct val="0"/>
              </a:spcBef>
              <a:spcAft>
                <a:spcPts val="288"/>
              </a:spcAft>
              <a:buClr>
                <a:srgbClr val="000000"/>
              </a:buClr>
              <a:buSzPct val="100000"/>
              <a:buFont typeface="Times New Roman" charset="0"/>
              <a:defRPr sz="2000">
                <a:solidFill>
                  <a:srgbClr val="252525"/>
                </a:solidFill>
                <a:latin typeface="+mn-lt"/>
                <a:ea typeface="+mn-ea"/>
                <a:cs typeface="+mn-cs"/>
              </a:defRPr>
            </a:lvl6pPr>
            <a:lvl7pPr marL="2971800" indent="-228600" algn="l" defTabSz="457200" rtl="0" fontAlgn="base">
              <a:lnSpc>
                <a:spcPct val="84000"/>
              </a:lnSpc>
              <a:spcBef>
                <a:spcPct val="0"/>
              </a:spcBef>
              <a:spcAft>
                <a:spcPts val="288"/>
              </a:spcAft>
              <a:buClr>
                <a:srgbClr val="000000"/>
              </a:buClr>
              <a:buSzPct val="100000"/>
              <a:buFont typeface="Times New Roman" charset="0"/>
              <a:defRPr sz="2000">
                <a:solidFill>
                  <a:srgbClr val="252525"/>
                </a:solidFill>
                <a:latin typeface="+mn-lt"/>
                <a:ea typeface="+mn-ea"/>
                <a:cs typeface="+mn-cs"/>
              </a:defRPr>
            </a:lvl7pPr>
            <a:lvl8pPr marL="3429000" indent="-228600" algn="l" defTabSz="457200" rtl="0" fontAlgn="base">
              <a:lnSpc>
                <a:spcPct val="84000"/>
              </a:lnSpc>
              <a:spcBef>
                <a:spcPct val="0"/>
              </a:spcBef>
              <a:spcAft>
                <a:spcPts val="288"/>
              </a:spcAft>
              <a:buClr>
                <a:srgbClr val="000000"/>
              </a:buClr>
              <a:buSzPct val="100000"/>
              <a:buFont typeface="Times New Roman" charset="0"/>
              <a:defRPr sz="2000">
                <a:solidFill>
                  <a:srgbClr val="252525"/>
                </a:solidFill>
                <a:latin typeface="+mn-lt"/>
                <a:ea typeface="+mn-ea"/>
                <a:cs typeface="+mn-cs"/>
              </a:defRPr>
            </a:lvl8pPr>
            <a:lvl9pPr marL="3886200" indent="-228600" algn="l" defTabSz="457200" rtl="0" fontAlgn="base">
              <a:lnSpc>
                <a:spcPct val="84000"/>
              </a:lnSpc>
              <a:spcBef>
                <a:spcPct val="0"/>
              </a:spcBef>
              <a:spcAft>
                <a:spcPts val="288"/>
              </a:spcAft>
              <a:buClr>
                <a:srgbClr val="000000"/>
              </a:buClr>
              <a:buSzPct val="100000"/>
              <a:buFont typeface="Times New Roman" charset="0"/>
              <a:defRPr sz="2000">
                <a:solidFill>
                  <a:srgbClr val="252525"/>
                </a:solidFill>
                <a:latin typeface="+mn-lt"/>
                <a:ea typeface="+mn-ea"/>
                <a:cs typeface="+mn-cs"/>
              </a:defRPr>
            </a:lvl9pPr>
          </a:lstStyle>
          <a:p>
            <a:pPr eaLnBrk="1" hangingPunct="1">
              <a:lnSpc>
                <a:spcPct val="90000"/>
              </a:lnSpc>
            </a:pPr>
            <a:r>
              <a:rPr lang="en-GB" altLang="en-US" sz="1800" dirty="0" smtClean="0">
                <a:solidFill>
                  <a:srgbClr val="53565A"/>
                </a:solidFill>
                <a:latin typeface="Arial"/>
                <a:cs typeface="Arial"/>
              </a:rPr>
              <a:t>Engineering </a:t>
            </a:r>
            <a:r>
              <a:rPr lang="en-GB" altLang="en-US" sz="1800" dirty="0">
                <a:solidFill>
                  <a:srgbClr val="53565A"/>
                </a:solidFill>
                <a:latin typeface="Arial"/>
                <a:cs typeface="Arial"/>
              </a:rPr>
              <a:t>– 196 </a:t>
            </a:r>
            <a:r>
              <a:rPr lang="ru-RU" altLang="en-US" sz="1800" dirty="0">
                <a:solidFill>
                  <a:srgbClr val="53565A"/>
                </a:solidFill>
                <a:latin typeface="Arial"/>
                <a:cs typeface="Arial"/>
              </a:rPr>
              <a:t>журналов</a:t>
            </a:r>
            <a:endParaRPr lang="en-GB" altLang="en-US" sz="1800" dirty="0">
              <a:solidFill>
                <a:srgbClr val="53565A"/>
              </a:solidFill>
              <a:latin typeface="Arial"/>
              <a:cs typeface="Arial"/>
            </a:endParaRPr>
          </a:p>
          <a:p>
            <a:pPr eaLnBrk="1" hangingPunct="1">
              <a:lnSpc>
                <a:spcPct val="90000"/>
              </a:lnSpc>
            </a:pPr>
            <a:r>
              <a:rPr lang="en-GB" altLang="en-US" sz="1800" dirty="0">
                <a:solidFill>
                  <a:srgbClr val="53565A"/>
                </a:solidFill>
                <a:latin typeface="Arial"/>
                <a:cs typeface="Arial"/>
              </a:rPr>
              <a:t>Environmental Science – 87 </a:t>
            </a:r>
            <a:r>
              <a:rPr lang="ru-RU" altLang="en-US" sz="1800" dirty="0">
                <a:solidFill>
                  <a:srgbClr val="53565A"/>
                </a:solidFill>
                <a:latin typeface="Arial"/>
                <a:cs typeface="Arial"/>
              </a:rPr>
              <a:t>журналов</a:t>
            </a:r>
            <a:endParaRPr lang="en-GB" altLang="en-US" sz="1800" dirty="0">
              <a:solidFill>
                <a:srgbClr val="53565A"/>
              </a:solidFill>
              <a:latin typeface="Arial"/>
              <a:cs typeface="Arial"/>
            </a:endParaRPr>
          </a:p>
          <a:p>
            <a:pPr eaLnBrk="1" hangingPunct="1">
              <a:lnSpc>
                <a:spcPct val="90000"/>
              </a:lnSpc>
            </a:pPr>
            <a:r>
              <a:rPr lang="en-GB" altLang="en-US" sz="1800" dirty="0">
                <a:solidFill>
                  <a:srgbClr val="53565A"/>
                </a:solidFill>
                <a:latin typeface="Arial"/>
                <a:cs typeface="Arial"/>
              </a:rPr>
              <a:t>Health Sciences – 604 </a:t>
            </a:r>
            <a:r>
              <a:rPr lang="ru-RU" altLang="en-US" sz="1800" dirty="0">
                <a:solidFill>
                  <a:srgbClr val="53565A"/>
                </a:solidFill>
                <a:latin typeface="Arial"/>
                <a:cs typeface="Arial"/>
              </a:rPr>
              <a:t>журнала</a:t>
            </a:r>
            <a:endParaRPr lang="en-GB" altLang="en-US" sz="1800" dirty="0">
              <a:solidFill>
                <a:srgbClr val="53565A"/>
              </a:solidFill>
              <a:latin typeface="Arial"/>
              <a:cs typeface="Arial"/>
            </a:endParaRPr>
          </a:p>
          <a:p>
            <a:pPr eaLnBrk="1" hangingPunct="1">
              <a:lnSpc>
                <a:spcPct val="90000"/>
              </a:lnSpc>
            </a:pPr>
            <a:r>
              <a:rPr lang="en-GB" altLang="en-US" sz="1800" dirty="0">
                <a:solidFill>
                  <a:srgbClr val="53565A"/>
                </a:solidFill>
                <a:latin typeface="Arial"/>
                <a:cs typeface="Arial"/>
              </a:rPr>
              <a:t>Immunology and Microbiology</a:t>
            </a:r>
            <a:r>
              <a:rPr lang="ru-RU" altLang="en-US" sz="1800" dirty="0">
                <a:solidFill>
                  <a:srgbClr val="53565A"/>
                </a:solidFill>
                <a:latin typeface="Arial"/>
                <a:cs typeface="Arial"/>
              </a:rPr>
              <a:t> – 93 журнала</a:t>
            </a:r>
            <a:endParaRPr lang="en-GB" altLang="en-US" sz="1800" dirty="0">
              <a:solidFill>
                <a:srgbClr val="53565A"/>
              </a:solidFill>
              <a:latin typeface="Arial"/>
              <a:cs typeface="Arial"/>
            </a:endParaRPr>
          </a:p>
          <a:p>
            <a:pPr eaLnBrk="1" hangingPunct="1">
              <a:lnSpc>
                <a:spcPct val="90000"/>
              </a:lnSpc>
            </a:pPr>
            <a:r>
              <a:rPr lang="en-GB" altLang="en-US" sz="1800" dirty="0" smtClean="0">
                <a:solidFill>
                  <a:srgbClr val="53565A"/>
                </a:solidFill>
                <a:latin typeface="Arial"/>
                <a:cs typeface="Arial"/>
              </a:rPr>
              <a:t>Materials Science – 128 </a:t>
            </a:r>
            <a:r>
              <a:rPr lang="ru-RU" altLang="en-US" sz="1800" dirty="0" smtClean="0">
                <a:solidFill>
                  <a:srgbClr val="53565A"/>
                </a:solidFill>
                <a:latin typeface="Arial"/>
                <a:cs typeface="Arial"/>
              </a:rPr>
              <a:t>журналов</a:t>
            </a:r>
            <a:endParaRPr lang="en-GB" altLang="en-US" sz="1800" dirty="0">
              <a:solidFill>
                <a:srgbClr val="53565A"/>
              </a:solidFill>
              <a:latin typeface="Arial"/>
              <a:cs typeface="Arial"/>
            </a:endParaRPr>
          </a:p>
          <a:p>
            <a:pPr eaLnBrk="1" hangingPunct="1">
              <a:lnSpc>
                <a:spcPct val="90000"/>
              </a:lnSpc>
            </a:pPr>
            <a:r>
              <a:rPr lang="en-GB" altLang="en-US" sz="1800" dirty="0">
                <a:solidFill>
                  <a:srgbClr val="53565A"/>
                </a:solidFill>
                <a:latin typeface="Arial"/>
                <a:cs typeface="Arial"/>
              </a:rPr>
              <a:t>Mathematics – 93 </a:t>
            </a:r>
            <a:r>
              <a:rPr lang="ru-RU" altLang="en-US" sz="1800" dirty="0">
                <a:solidFill>
                  <a:srgbClr val="53565A"/>
                </a:solidFill>
                <a:latin typeface="Arial"/>
                <a:cs typeface="Arial"/>
              </a:rPr>
              <a:t>журнала</a:t>
            </a:r>
            <a:endParaRPr lang="en-GB" altLang="en-US" sz="1800" dirty="0">
              <a:solidFill>
                <a:srgbClr val="53565A"/>
              </a:solidFill>
              <a:latin typeface="Arial"/>
              <a:cs typeface="Arial"/>
            </a:endParaRPr>
          </a:p>
          <a:p>
            <a:pPr eaLnBrk="1" hangingPunct="1">
              <a:lnSpc>
                <a:spcPct val="90000"/>
              </a:lnSpc>
            </a:pPr>
            <a:r>
              <a:rPr lang="en-GB" altLang="en-US" sz="1800" dirty="0">
                <a:solidFill>
                  <a:srgbClr val="53565A"/>
                </a:solidFill>
                <a:latin typeface="Arial"/>
                <a:cs typeface="Arial"/>
              </a:rPr>
              <a:t>Neuroscience – 113 </a:t>
            </a:r>
            <a:r>
              <a:rPr lang="ru-RU" altLang="en-US" sz="1800" dirty="0">
                <a:solidFill>
                  <a:srgbClr val="53565A"/>
                </a:solidFill>
                <a:latin typeface="Arial"/>
                <a:cs typeface="Arial"/>
              </a:rPr>
              <a:t>журналов</a:t>
            </a:r>
            <a:endParaRPr lang="en-GB" altLang="en-US" sz="1800" dirty="0">
              <a:solidFill>
                <a:srgbClr val="53565A"/>
              </a:solidFill>
              <a:latin typeface="Arial"/>
              <a:cs typeface="Arial"/>
            </a:endParaRPr>
          </a:p>
          <a:p>
            <a:pPr eaLnBrk="1" hangingPunct="1">
              <a:lnSpc>
                <a:spcPct val="90000"/>
              </a:lnSpc>
            </a:pPr>
            <a:r>
              <a:rPr lang="en-GB" altLang="en-US" sz="1800" dirty="0">
                <a:solidFill>
                  <a:srgbClr val="53565A"/>
                </a:solidFill>
                <a:latin typeface="Arial"/>
                <a:cs typeface="Arial"/>
              </a:rPr>
              <a:t>Pharmacology, Toxicology and Pharmaceutical Science – 95 </a:t>
            </a:r>
            <a:r>
              <a:rPr lang="ru-RU" altLang="en-US" sz="1800" dirty="0">
                <a:solidFill>
                  <a:srgbClr val="53565A"/>
                </a:solidFill>
                <a:latin typeface="Arial"/>
                <a:cs typeface="Arial"/>
              </a:rPr>
              <a:t>журналов</a:t>
            </a:r>
            <a:endParaRPr lang="en-GB" altLang="en-US" sz="1800" dirty="0">
              <a:solidFill>
                <a:srgbClr val="53565A"/>
              </a:solidFill>
              <a:latin typeface="Arial"/>
              <a:cs typeface="Arial"/>
            </a:endParaRPr>
          </a:p>
          <a:p>
            <a:pPr eaLnBrk="1" hangingPunct="1">
              <a:lnSpc>
                <a:spcPct val="90000"/>
              </a:lnSpc>
            </a:pPr>
            <a:r>
              <a:rPr lang="en-GB" altLang="en-US" sz="1800" dirty="0">
                <a:solidFill>
                  <a:srgbClr val="53565A"/>
                </a:solidFill>
                <a:latin typeface="Arial"/>
                <a:cs typeface="Arial"/>
              </a:rPr>
              <a:t>Physics and Astronomy – 113 </a:t>
            </a:r>
            <a:r>
              <a:rPr lang="ru-RU" altLang="en-US" sz="1800" dirty="0">
                <a:solidFill>
                  <a:srgbClr val="53565A"/>
                </a:solidFill>
                <a:latin typeface="Arial"/>
                <a:cs typeface="Arial"/>
              </a:rPr>
              <a:t>журналов</a:t>
            </a:r>
            <a:endParaRPr lang="en-GB" altLang="en-US" sz="1800" dirty="0">
              <a:solidFill>
                <a:srgbClr val="53565A"/>
              </a:solidFill>
              <a:latin typeface="Arial"/>
              <a:cs typeface="Arial"/>
            </a:endParaRPr>
          </a:p>
          <a:p>
            <a:pPr eaLnBrk="1" hangingPunct="1">
              <a:lnSpc>
                <a:spcPct val="90000"/>
              </a:lnSpc>
            </a:pPr>
            <a:r>
              <a:rPr lang="en-GB" altLang="en-US" sz="1800" dirty="0">
                <a:solidFill>
                  <a:srgbClr val="53565A"/>
                </a:solidFill>
                <a:latin typeface="Arial"/>
                <a:cs typeface="Arial"/>
              </a:rPr>
              <a:t>Psychology – </a:t>
            </a:r>
            <a:r>
              <a:rPr lang="ru-RU" altLang="en-US" sz="1800" dirty="0">
                <a:solidFill>
                  <a:srgbClr val="53565A"/>
                </a:solidFill>
                <a:latin typeface="Arial"/>
                <a:cs typeface="Arial"/>
              </a:rPr>
              <a:t>107 журналов</a:t>
            </a:r>
            <a:endParaRPr lang="en-US" altLang="en-US" sz="1800" dirty="0">
              <a:solidFill>
                <a:srgbClr val="53565A"/>
              </a:solidFill>
              <a:latin typeface="Arial"/>
              <a:cs typeface="Arial"/>
            </a:endParaRPr>
          </a:p>
          <a:p>
            <a:pPr eaLnBrk="1" hangingPunct="1">
              <a:lnSpc>
                <a:spcPct val="90000"/>
              </a:lnSpc>
            </a:pPr>
            <a:r>
              <a:rPr lang="ru-RU" altLang="en-US" sz="1800" dirty="0">
                <a:solidFill>
                  <a:srgbClr val="53565A"/>
                </a:solidFill>
                <a:latin typeface="Arial"/>
                <a:cs typeface="Arial"/>
              </a:rPr>
              <a:t>Social Sciences – 171 журнал </a:t>
            </a:r>
            <a:endParaRPr lang="en-GB" altLang="en-US" sz="1800" dirty="0">
              <a:solidFill>
                <a:srgbClr val="53565A"/>
              </a:solidFill>
              <a:latin typeface="Arial"/>
              <a:cs typeface="Arial"/>
            </a:endParaRPr>
          </a:p>
        </p:txBody>
      </p:sp>
    </p:spTree>
    <p:extLst>
      <p:ext uri="{BB962C8B-B14F-4D97-AF65-F5344CB8AC3E}">
        <p14:creationId xmlns:p14="http://schemas.microsoft.com/office/powerpoint/2010/main" val="12281903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054" name="Picture 6"/>
          <p:cNvPicPr>
            <a:picLocks noChangeAspect="1" noChangeArrowheads="1"/>
          </p:cNvPicPr>
          <p:nvPr/>
        </p:nvPicPr>
        <p:blipFill>
          <a:blip r:embed="rId3"/>
          <a:srcRect/>
          <a:stretch>
            <a:fillRect/>
          </a:stretch>
        </p:blipFill>
        <p:spPr bwMode="auto">
          <a:xfrm>
            <a:off x="46904" y="1143000"/>
            <a:ext cx="9069387" cy="5246687"/>
          </a:xfrm>
          <a:prstGeom prst="rect">
            <a:avLst/>
          </a:prstGeom>
          <a:noFill/>
          <a:ln>
            <a:noFill/>
          </a:ln>
          <a:effectLst>
            <a:prstShdw prst="shdw17" dist="17961" dir="2700000">
              <a:schemeClr val="accent1">
                <a:gamma/>
                <a:shade val="60000"/>
                <a:invGamma/>
              </a:schemeClr>
            </a:prstShdw>
          </a:effectLst>
          <a:extLst/>
        </p:spPr>
      </p:pic>
      <p:sp>
        <p:nvSpPr>
          <p:cNvPr id="142339" name="Rectangle 6"/>
          <p:cNvSpPr>
            <a:spLocks/>
          </p:cNvSpPr>
          <p:nvPr/>
        </p:nvSpPr>
        <p:spPr bwMode="auto">
          <a:xfrm>
            <a:off x="609600" y="385763"/>
            <a:ext cx="4394200" cy="757237"/>
          </a:xfrm>
          <a:prstGeom prst="rect">
            <a:avLst/>
          </a:prstGeom>
          <a:noFill/>
          <a:ln>
            <a:noFill/>
          </a:ln>
          <a:extLst/>
        </p:spPr>
        <p:txBody>
          <a:bodyPr anchor="ctr"/>
          <a:lstStyle/>
          <a:p>
            <a:pPr defTabSz="457200">
              <a:spcBef>
                <a:spcPct val="0"/>
              </a:spcBef>
              <a:defRPr/>
            </a:pPr>
            <a:r>
              <a:rPr lang="en-GB" sz="2400" b="1" dirty="0">
                <a:solidFill>
                  <a:schemeClr val="accent1"/>
                </a:solidFill>
                <a:latin typeface="Arial Bold"/>
                <a:ea typeface="+mj-ea"/>
                <a:cs typeface="Arial Bold"/>
              </a:rPr>
              <a:t>www.sciencedirect.com</a:t>
            </a:r>
          </a:p>
        </p:txBody>
      </p:sp>
      <p:sp>
        <p:nvSpPr>
          <p:cNvPr id="131076" name="Rectangle 7"/>
          <p:cNvSpPr>
            <a:spLocks noChangeArrowheads="1"/>
          </p:cNvSpPr>
          <p:nvPr/>
        </p:nvSpPr>
        <p:spPr bwMode="auto">
          <a:xfrm>
            <a:off x="3024188" y="3586163"/>
            <a:ext cx="4851400" cy="1003300"/>
          </a:xfrm>
          <a:prstGeom prst="rect">
            <a:avLst/>
          </a:prstGeom>
          <a:solidFill>
            <a:schemeClr val="bg1"/>
          </a:solidFill>
          <a:ln w="38100">
            <a:solidFill>
              <a:srgbClr val="FF0000"/>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buFontTx/>
              <a:buChar char="•"/>
            </a:pPr>
            <a:r>
              <a:rPr lang="ru-RU" altLang="en-US" sz="1400" b="1" dirty="0"/>
              <a:t>без перерывов</a:t>
            </a:r>
          </a:p>
          <a:p>
            <a:pPr eaLnBrk="1" hangingPunct="1">
              <a:buFontTx/>
              <a:buChar char="•"/>
            </a:pPr>
            <a:r>
              <a:rPr lang="ru-RU" altLang="en-US" sz="1400" b="1" dirty="0"/>
              <a:t> доступные рефераты статей с 1823 г.</a:t>
            </a:r>
          </a:p>
          <a:p>
            <a:pPr eaLnBrk="1" hangingPunct="1">
              <a:buFontTx/>
              <a:buChar char="•"/>
            </a:pPr>
            <a:r>
              <a:rPr lang="ru-RU" altLang="en-US" sz="1400" b="1" dirty="0"/>
              <a:t> бесплатные полные тексты статей </a:t>
            </a:r>
            <a:endParaRPr lang="ru-RU" altLang="en-US" sz="1400" b="1" dirty="0" smtClean="0"/>
          </a:p>
          <a:p>
            <a:pPr eaLnBrk="1" hangingPunct="1"/>
            <a:r>
              <a:rPr lang="ru-RU" altLang="en-US" sz="1400" b="1" dirty="0"/>
              <a:t> </a:t>
            </a:r>
            <a:r>
              <a:rPr lang="ru-RU" altLang="en-US" sz="1400" b="1" dirty="0" smtClean="0"/>
              <a:t>  из более </a:t>
            </a:r>
            <a:r>
              <a:rPr lang="en-GB" altLang="en-US" sz="1400" b="1" dirty="0" smtClean="0"/>
              <a:t>3</a:t>
            </a:r>
            <a:r>
              <a:rPr lang="ru-RU" altLang="en-US" sz="1400" b="1" dirty="0" smtClean="0"/>
              <a:t>80 </a:t>
            </a:r>
            <a:r>
              <a:rPr lang="ru-RU" altLang="en-US" sz="1400" b="1" dirty="0"/>
              <a:t>журналов</a:t>
            </a:r>
          </a:p>
        </p:txBody>
      </p:sp>
      <p:pic>
        <p:nvPicPr>
          <p:cNvPr id="6" name="Picture 5" descr="SD_TYPE_RGB.jpg"/>
          <p:cNvPicPr>
            <a:picLocks noChangeAspect="1"/>
          </p:cNvPicPr>
          <p:nvPr/>
        </p:nvPicPr>
        <p:blipFill>
          <a:blip r:embed="rId4" cstate="print"/>
          <a:stretch>
            <a:fillRect/>
          </a:stretch>
        </p:blipFill>
        <p:spPr>
          <a:xfrm>
            <a:off x="7338836" y="838200"/>
            <a:ext cx="1652764" cy="216000"/>
          </a:xfrm>
          <a:prstGeom prst="rect">
            <a:avLst/>
          </a:prstGeom>
        </p:spPr>
      </p:pic>
    </p:spTree>
    <p:extLst>
      <p:ext uri="{BB962C8B-B14F-4D97-AF65-F5344CB8AC3E}">
        <p14:creationId xmlns:p14="http://schemas.microsoft.com/office/powerpoint/2010/main" val="2973466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SpBk6SKGd0u_J1ltMYh.lA"/>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Cc0xfg20xESVa0dLdXY2CA"/>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Q33_akkwO0.eTdheYYyHmg"/>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tb0Ek9.QzkOzlaeOchy4Rg"/>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tb0Ek9.QzkOzlaeOchy4Rg"/>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G.lp9LejV0eoe756yROmlA"/>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G.lp9LejV0eoe756yROml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w.GDvpOeVkSRGk.gaST_VQ"/>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Q33_akkwO0.eTdheYYyHmg"/>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tb0Ek9.QzkOzlaeOchy4Rg"/>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G.lp9LejV0eoe756yROml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7w84r_gUjUqB2ZHhhCueDg"/>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G.lp9LejV0eoe756yROmlA"/>
</p:tagLst>
</file>

<file path=ppt/tags/tag21.xml><?xml version="1.0" encoding="utf-8"?>
<p:tagLst xmlns:a="http://schemas.openxmlformats.org/drawingml/2006/main" xmlns:r="http://schemas.openxmlformats.org/officeDocument/2006/relationships" xmlns:p="http://schemas.openxmlformats.org/presentationml/2006/main">
  <p:tag name="NAME" val="DirArrow"/>
  <p:tag name="THINKCELLSHAPEDONOTDELETE" val="p6Nxwmyaf10SL4T6bsRen5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cvylwwueIE2FY6xph6M3y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Q33_akkwO0.eTdheYYyHm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cUq8NeUPvUW4Ou2FLItKLg"/>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G.lp9LejV0eoe756yROml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tb0Ek9.QzkOzlaeOchy4Rg"/>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G.lp9LejV0eoe756yROml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G.lp9LejV0eoe756yROmlA"/>
</p:tagLst>
</file>

<file path=ppt/theme/theme1.xml><?xml version="1.0" encoding="utf-8"?>
<a:theme xmlns:a="http://schemas.openxmlformats.org/drawingml/2006/main" name="Elsevier Content Slides">
  <a:themeElements>
    <a:clrScheme name="Elsevier Colours">
      <a:dk1>
        <a:srgbClr val="53565A"/>
      </a:dk1>
      <a:lt1>
        <a:sysClr val="window" lastClr="FFFFFF"/>
      </a:lt1>
      <a:dk2>
        <a:srgbClr val="FF8200"/>
      </a:dk2>
      <a:lt2>
        <a:srgbClr val="A7A8AA"/>
      </a:lt2>
      <a:accent1>
        <a:srgbClr val="007398"/>
      </a:accent1>
      <a:accent2>
        <a:srgbClr val="FF8200"/>
      </a:accent2>
      <a:accent3>
        <a:srgbClr val="53565A"/>
      </a:accent3>
      <a:accent4>
        <a:srgbClr val="00966C"/>
      </a:accent4>
      <a:accent5>
        <a:srgbClr val="41B6E6"/>
      </a:accent5>
      <a:accent6>
        <a:srgbClr val="CBC793"/>
      </a:accent6>
      <a:hlink>
        <a:srgbClr val="007398"/>
      </a:hlink>
      <a:folHlink>
        <a:srgbClr val="FF82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3">
          <a:schemeClr val="lt1"/>
        </a:lnRef>
        <a:fillRef idx="1">
          <a:schemeClr val="accent1"/>
        </a:fillRef>
        <a:effectRef idx="1">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Elsevier Content Slides">
  <a:themeElements>
    <a:clrScheme name="Elsevier Colours">
      <a:dk1>
        <a:srgbClr val="53565A"/>
      </a:dk1>
      <a:lt1>
        <a:sysClr val="window" lastClr="FFFFFF"/>
      </a:lt1>
      <a:dk2>
        <a:srgbClr val="FF8200"/>
      </a:dk2>
      <a:lt2>
        <a:srgbClr val="A7A8AA"/>
      </a:lt2>
      <a:accent1>
        <a:srgbClr val="007398"/>
      </a:accent1>
      <a:accent2>
        <a:srgbClr val="FF8200"/>
      </a:accent2>
      <a:accent3>
        <a:srgbClr val="53565A"/>
      </a:accent3>
      <a:accent4>
        <a:srgbClr val="00966C"/>
      </a:accent4>
      <a:accent5>
        <a:srgbClr val="41B6E6"/>
      </a:accent5>
      <a:accent6>
        <a:srgbClr val="CBC793"/>
      </a:accent6>
      <a:hlink>
        <a:srgbClr val="007398"/>
      </a:hlink>
      <a:folHlink>
        <a:srgbClr val="FF82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3">
          <a:schemeClr val="lt1"/>
        </a:lnRef>
        <a:fillRef idx="1">
          <a:schemeClr val="accent1"/>
        </a:fillRef>
        <a:effectRef idx="1">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Elsevier Colours">
    <a:dk1>
      <a:srgbClr val="53565A"/>
    </a:dk1>
    <a:lt1>
      <a:sysClr val="window" lastClr="FFFFFF"/>
    </a:lt1>
    <a:dk2>
      <a:srgbClr val="FF8200"/>
    </a:dk2>
    <a:lt2>
      <a:srgbClr val="A7A8AA"/>
    </a:lt2>
    <a:accent1>
      <a:srgbClr val="007398"/>
    </a:accent1>
    <a:accent2>
      <a:srgbClr val="FF8200"/>
    </a:accent2>
    <a:accent3>
      <a:srgbClr val="53565A"/>
    </a:accent3>
    <a:accent4>
      <a:srgbClr val="00966C"/>
    </a:accent4>
    <a:accent5>
      <a:srgbClr val="41B6E6"/>
    </a:accent5>
    <a:accent6>
      <a:srgbClr val="CBC793"/>
    </a:accent6>
    <a:hlink>
      <a:srgbClr val="007398"/>
    </a:hlink>
    <a:folHlink>
      <a:srgbClr val="FF8200"/>
    </a:folHlink>
  </a:clrScheme>
</a:themeOverride>
</file>

<file path=docProps/app.xml><?xml version="1.0" encoding="utf-8"?>
<Properties xmlns="http://schemas.openxmlformats.org/officeDocument/2006/extended-properties" xmlns:vt="http://schemas.openxmlformats.org/officeDocument/2006/docPropsVTypes">
  <Template/>
  <TotalTime>10360</TotalTime>
  <Words>1418</Words>
  <Application>Microsoft Office PowerPoint</Application>
  <PresentationFormat>On-screen Show (4:3)</PresentationFormat>
  <Paragraphs>203</Paragraphs>
  <Slides>31</Slides>
  <Notes>24</Notes>
  <HiddenSlides>0</HiddenSlides>
  <MMClips>0</MMClips>
  <ScaleCrop>false</ScaleCrop>
  <HeadingPairs>
    <vt:vector size="4" baseType="variant">
      <vt:variant>
        <vt:lpstr>Theme</vt:lpstr>
      </vt:variant>
      <vt:variant>
        <vt:i4>2</vt:i4>
      </vt:variant>
      <vt:variant>
        <vt:lpstr>Slide Titles</vt:lpstr>
      </vt:variant>
      <vt:variant>
        <vt:i4>31</vt:i4>
      </vt:variant>
    </vt:vector>
  </HeadingPairs>
  <TitlesOfParts>
    <vt:vector size="33" baseType="lpstr">
      <vt:lpstr>Elsevier Content Slides</vt:lpstr>
      <vt:lpstr>1_Elsevier Content Slides</vt:lpstr>
      <vt:lpstr>Поисковые и мультимедийные возможности ScienceDirect,  новые журналы и сервисы</vt:lpstr>
      <vt:lpstr>Чтение научной литературы способствует созданию нового знания</vt:lpstr>
      <vt:lpstr>Публикационная активность и финансирование напрямую связаны с использованием научных ресурсов  </vt:lpstr>
      <vt:lpstr>Общий тренд - ключевые научные результаты публикуются на английском языке </vt:lpstr>
      <vt:lpstr>PowerPoint Presentation</vt:lpstr>
      <vt:lpstr>ScienceDirect – только высококачественные и актуальные данные</vt:lpstr>
      <vt:lpstr>Elsevier journals that rank No.1 in subject categories (2014) </vt:lpstr>
      <vt:lpstr> Предметные коллекции  ScienceDirect</vt:lpstr>
      <vt:lpstr>PowerPoint Presentation</vt:lpstr>
      <vt:lpstr>Возможность доступа из любого браузера, в том числе мобильного</vt:lpstr>
      <vt:lpstr>Поиск по базе данных</vt:lpstr>
      <vt:lpstr>PowerPoint Presentation</vt:lpstr>
      <vt:lpstr>Экспертный поиск</vt:lpstr>
      <vt:lpstr>Работа с результатами поиска</vt:lpstr>
      <vt:lpstr>Research Highlights от редактора в результатах поиска</vt:lpstr>
      <vt:lpstr>Внешний вид статьи</vt:lpstr>
      <vt:lpstr>Возможности работы со ссылками</vt:lpstr>
      <vt:lpstr>PowerPoint Presentation</vt:lpstr>
      <vt:lpstr>Работа с изображениями</vt:lpstr>
      <vt:lpstr>Возможности работы со ссылками</vt:lpstr>
      <vt:lpstr>Аудиослайды</vt:lpstr>
      <vt:lpstr>Более 30 инноваций в отображении содержимого статей на ScienceDirect</vt:lpstr>
      <vt:lpstr>Интерактивные графики</vt:lpstr>
      <vt:lpstr>Интерактивные 3D модели</vt:lpstr>
      <vt:lpstr>Виртуальный микроскоп</vt:lpstr>
      <vt:lpstr>Осмысление статьи – работа с изображениями</vt:lpstr>
      <vt:lpstr>Персональные настройки</vt:lpstr>
      <vt:lpstr>Возможности настройки оповещений</vt:lpstr>
      <vt:lpstr>PowerPoint Presentation</vt:lpstr>
      <vt:lpstr>ScienceDirect’s Top 25 – что происходит в каждой научной области прямо сейчас</vt:lpstr>
      <vt:lpstr>Открытый портал Elsevier по обучению исследователей написанию статей – publishingcampus.elsevier.com/</vt:lpstr>
    </vt:vector>
  </TitlesOfParts>
  <Company>Reed Elsevier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Liz Dyas</dc:creator>
  <cp:lastModifiedBy>Reed Elsevier</cp:lastModifiedBy>
  <cp:revision>206</cp:revision>
  <dcterms:created xsi:type="dcterms:W3CDTF">2012-10-26T14:47:02Z</dcterms:created>
  <dcterms:modified xsi:type="dcterms:W3CDTF">2016-04-06T07:06:34Z</dcterms:modified>
</cp:coreProperties>
</file>