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7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9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5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5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1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6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99EA-D437-415B-AFC8-22B0DD860E3D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ofscienc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5619750" y="1004359"/>
            <a:ext cx="5411259" cy="691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Вход на </a:t>
            </a:r>
            <a:r>
              <a:rPr lang="en-US" sz="2000" b="1" dirty="0" err="1" smtClean="0"/>
              <a:t>InCites</a:t>
            </a:r>
            <a:r>
              <a:rPr lang="en-US" sz="2000" b="1" dirty="0" smtClean="0"/>
              <a:t> Benchmarking &amp; Analytics </a:t>
            </a:r>
            <a:r>
              <a:rPr lang="ru-RU" sz="2000" b="1" dirty="0" smtClean="0"/>
              <a:t>по ссылке</a:t>
            </a:r>
            <a:r>
              <a:rPr lang="en-US" sz="2000" b="1" dirty="0" smtClean="0"/>
              <a:t>: </a:t>
            </a:r>
            <a:r>
              <a:rPr lang="fr-FR" sz="2000" b="1" dirty="0" smtClean="0">
                <a:solidFill>
                  <a:srgbClr val="0070C0"/>
                </a:solidFill>
              </a:rPr>
              <a:t>incites.clarivate.com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53476" y="1695450"/>
            <a:ext cx="3010958" cy="2787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После захода по ссылке появятся окошки для ввода логина и пароля. Необходимо ввести адрес электронной почты и персональный пароль для работы на платформе </a:t>
            </a:r>
            <a:r>
              <a:rPr lang="en-US" dirty="0" smtClean="0">
                <a:solidFill>
                  <a:schemeClr val="tx1"/>
                </a:solidFill>
              </a:rPr>
              <a:t>Web of Science/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r>
              <a:rPr lang="ru-RU" dirty="0" smtClean="0">
                <a:solidFill>
                  <a:schemeClr val="tx1"/>
                </a:solidFill>
              </a:rPr>
              <a:t> (если таковой уже есть)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333" y="1748365"/>
            <a:ext cx="2861733" cy="27347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случае отсутствии ранее проведенной регистрации для получения персонального пароля для работы на платформе </a:t>
            </a:r>
            <a:r>
              <a:rPr lang="en-US" dirty="0" smtClean="0">
                <a:solidFill>
                  <a:schemeClr val="tx1"/>
                </a:solidFill>
              </a:rPr>
              <a:t>Web of Science/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r>
              <a:rPr lang="ru-RU" dirty="0" smtClean="0">
                <a:solidFill>
                  <a:schemeClr val="tx1"/>
                </a:solidFill>
              </a:rPr>
              <a:t> каждому пользователю необходимо зарегистрироваться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1733550" y="733955"/>
            <a:ext cx="247650" cy="2566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2762250" y="747714"/>
            <a:ext cx="247650" cy="2566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6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29133" y="1278467"/>
            <a:ext cx="2209800" cy="7789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>
            <a:off x="10998200" y="1278467"/>
            <a:ext cx="287867" cy="3132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68817" y="896408"/>
            <a:ext cx="5411259" cy="691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/>
              <a:t>Вход через платформу </a:t>
            </a:r>
            <a:r>
              <a:rPr lang="en-US" sz="2000" b="1" dirty="0" smtClean="0"/>
              <a:t>Web of Science </a:t>
            </a:r>
            <a:r>
              <a:rPr lang="ru-RU" sz="2000" b="1" dirty="0" smtClean="0"/>
              <a:t>по ссылке</a:t>
            </a:r>
            <a:r>
              <a:rPr lang="en-US" sz="2000" b="1" dirty="0"/>
              <a:t>: </a:t>
            </a:r>
            <a:r>
              <a:rPr lang="en-US" sz="2000" b="1" dirty="0">
                <a:hlinkClick r:id="rId3"/>
              </a:rPr>
              <a:t>https://</a:t>
            </a:r>
            <a:r>
              <a:rPr lang="en-US" sz="2000" b="1" dirty="0" smtClean="0">
                <a:hlinkClick r:id="rId3"/>
              </a:rPr>
              <a:t>www.webofscience.com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10642599" y="0"/>
            <a:ext cx="287867" cy="3132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06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76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 на InCites по прямой сылке http://incites.thomsonreuters.com/</dc:title>
  <dc:creator>lib-kate</dc:creator>
  <cp:lastModifiedBy>lib-kate</cp:lastModifiedBy>
  <cp:revision>12</cp:revision>
  <dcterms:created xsi:type="dcterms:W3CDTF">2018-11-30T08:45:16Z</dcterms:created>
  <dcterms:modified xsi:type="dcterms:W3CDTF">2021-12-08T14:11:55Z</dcterms:modified>
</cp:coreProperties>
</file>